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7"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embeddedFontLst>
    <p:embeddedFont>
      <p:font typeface="M PLUS 1p" panose="020B0604020202020204" charset="-128"/>
      <p:regular r:id="rId33"/>
      <p:bold r:id="rId34"/>
    </p:embeddedFont>
    <p:embeddedFont>
      <p:font typeface="M PLUS 1p Medium" panose="020B0604020202020204" charset="-128"/>
      <p:regular r:id="rId35"/>
      <p:bold r:id="rId36"/>
    </p:embeddedFont>
    <p:embeddedFont>
      <p:font typeface="Helvetica Neue" panose="020B0604020202020204" charset="0"/>
      <p:regular r:id="rId37"/>
      <p:bold r:id="rId38"/>
      <p:italic r:id="rId39"/>
      <p:boldItalic r:id="rId40"/>
    </p:embeddedFont>
    <p:embeddedFont>
      <p:font typeface="Meiryo" panose="020B0604030504040204" pitchFamily="34" charset="-128"/>
      <p:regular r:id="rId41"/>
      <p:bold r:id="rId42"/>
      <p:italic r:id="rId43"/>
      <p:boldItalic r:id="rId44"/>
    </p:embeddedFont>
    <p:embeddedFont>
      <p:font typeface="Open Sans" panose="020B0606030504020204" pitchFamily="34" charset="0"/>
      <p:regular r:id="rId45"/>
      <p:bold r:id="rId46"/>
      <p:italic r:id="rId47"/>
      <p:boldItalic r:id="rId48"/>
    </p:embeddedFont>
    <p:embeddedFont>
      <p:font typeface="Open Sans Medium" panose="020B0604020202020204"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pos="2880">
          <p15:clr>
            <a:srgbClr val="9AA0A6"/>
          </p15:clr>
        </p15:guide>
        <p15:guide id="2" pos="2882">
          <p15:clr>
            <a:srgbClr val="9AA0A6"/>
          </p15:clr>
        </p15:guide>
        <p15:guide id="3" orient="horz" pos="1620">
          <p15:clr>
            <a:srgbClr val="000000"/>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95B90ED-0EBF-4370-8187-97483F23B0AA}" v="21" dt="2024-02-23T03:39:42.867"/>
  </p1510:revLst>
</p1510:revInfo>
</file>

<file path=ppt/tableStyles.xml><?xml version="1.0" encoding="utf-8"?>
<a:tblStyleLst xmlns:a="http://schemas.openxmlformats.org/drawingml/2006/main" def="{A255D5EC-A2F0-4F34-A874-8E782A0BDE50}">
  <a:tblStyle styleId="{A255D5EC-A2F0-4F34-A874-8E782A0BDE5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8" d="100"/>
          <a:sy n="98" d="100"/>
        </p:scale>
        <p:origin x="1018" y="58"/>
      </p:cViewPr>
      <p:guideLst>
        <p:guide pos="2880"/>
        <p:guide pos="2882"/>
        <p:guide orient="horz" pos="162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schemas.openxmlformats.org/officeDocument/2006/relationships/presProps" Target="presProps.xml"/><Relationship Id="rId58" Type="http://schemas.microsoft.com/office/2015/10/relationships/revisionInfo" Target="revisionInfo.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0" Type="http://schemas.openxmlformats.org/officeDocument/2006/relationships/slide" Target="slides/slide19.xml"/><Relationship Id="rId41" Type="http://schemas.openxmlformats.org/officeDocument/2006/relationships/font" Target="fonts/font9.fntdata"/><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Vu Thanh Huong" userId="7a53fe34-2f8b-48fa-aa94-f30867de010d" providerId="ADAL" clId="{B95B90ED-0EBF-4370-8187-97483F23B0AA}"/>
    <pc:docChg chg="undo custSel modSld">
      <pc:chgData name="Vu Thanh Huong" userId="7a53fe34-2f8b-48fa-aa94-f30867de010d" providerId="ADAL" clId="{B95B90ED-0EBF-4370-8187-97483F23B0AA}" dt="2024-02-23T04:42:40.560" v="7556" actId="20577"/>
      <pc:docMkLst>
        <pc:docMk/>
      </pc:docMkLst>
      <pc:sldChg chg="modSp mod">
        <pc:chgData name="Vu Thanh Huong" userId="7a53fe34-2f8b-48fa-aa94-f30867de010d" providerId="ADAL" clId="{B95B90ED-0EBF-4370-8187-97483F23B0AA}" dt="2024-02-23T04:28:28.063" v="7457" actId="403"/>
        <pc:sldMkLst>
          <pc:docMk/>
          <pc:sldMk cId="0" sldId="256"/>
        </pc:sldMkLst>
        <pc:spChg chg="mod">
          <ac:chgData name="Vu Thanh Huong" userId="7a53fe34-2f8b-48fa-aa94-f30867de010d" providerId="ADAL" clId="{B95B90ED-0EBF-4370-8187-97483F23B0AA}" dt="2024-02-22T05:01:05.204" v="2771" actId="2711"/>
          <ac:spMkLst>
            <pc:docMk/>
            <pc:sldMk cId="0" sldId="256"/>
            <ac:spMk id="41" creationId="{00000000-0000-0000-0000-000000000000}"/>
          </ac:spMkLst>
        </pc:spChg>
        <pc:spChg chg="mod">
          <ac:chgData name="Vu Thanh Huong" userId="7a53fe34-2f8b-48fa-aa94-f30867de010d" providerId="ADAL" clId="{B95B90ED-0EBF-4370-8187-97483F23B0AA}" dt="2024-02-23T04:28:28.063" v="7457" actId="403"/>
          <ac:spMkLst>
            <pc:docMk/>
            <pc:sldMk cId="0" sldId="256"/>
            <ac:spMk id="43" creationId="{00000000-0000-0000-0000-000000000000}"/>
          </ac:spMkLst>
        </pc:spChg>
      </pc:sldChg>
      <pc:sldChg chg="modSp mod">
        <pc:chgData name="Vu Thanh Huong" userId="7a53fe34-2f8b-48fa-aa94-f30867de010d" providerId="ADAL" clId="{B95B90ED-0EBF-4370-8187-97483F23B0AA}" dt="2024-02-23T04:28:40.139" v="7458" actId="20577"/>
        <pc:sldMkLst>
          <pc:docMk/>
          <pc:sldMk cId="0" sldId="257"/>
        </pc:sldMkLst>
        <pc:spChg chg="mod">
          <ac:chgData name="Vu Thanh Huong" userId="7a53fe34-2f8b-48fa-aa94-f30867de010d" providerId="ADAL" clId="{B95B90ED-0EBF-4370-8187-97483F23B0AA}" dt="2024-02-22T05:01:16.884" v="2772" actId="2711"/>
          <ac:spMkLst>
            <pc:docMk/>
            <pc:sldMk cId="0" sldId="257"/>
            <ac:spMk id="48" creationId="{00000000-0000-0000-0000-000000000000}"/>
          </ac:spMkLst>
        </pc:spChg>
        <pc:spChg chg="mod">
          <ac:chgData name="Vu Thanh Huong" userId="7a53fe34-2f8b-48fa-aa94-f30867de010d" providerId="ADAL" clId="{B95B90ED-0EBF-4370-8187-97483F23B0AA}" dt="2024-02-22T05:01:16.884" v="2772" actId="2711"/>
          <ac:spMkLst>
            <pc:docMk/>
            <pc:sldMk cId="0" sldId="257"/>
            <ac:spMk id="50" creationId="{00000000-0000-0000-0000-000000000000}"/>
          </ac:spMkLst>
        </pc:spChg>
        <pc:spChg chg="mod">
          <ac:chgData name="Vu Thanh Huong" userId="7a53fe34-2f8b-48fa-aa94-f30867de010d" providerId="ADAL" clId="{B95B90ED-0EBF-4370-8187-97483F23B0AA}" dt="2024-02-23T04:28:40.139" v="7458" actId="20577"/>
          <ac:spMkLst>
            <pc:docMk/>
            <pc:sldMk cId="0" sldId="257"/>
            <ac:spMk id="51" creationId="{00000000-0000-0000-0000-000000000000}"/>
          </ac:spMkLst>
        </pc:spChg>
      </pc:sldChg>
      <pc:sldChg chg="delSp modSp mod">
        <pc:chgData name="Vu Thanh Huong" userId="7a53fe34-2f8b-48fa-aa94-f30867de010d" providerId="ADAL" clId="{B95B90ED-0EBF-4370-8187-97483F23B0AA}" dt="2024-02-22T05:01:26.201" v="2773" actId="2711"/>
        <pc:sldMkLst>
          <pc:docMk/>
          <pc:sldMk cId="0" sldId="258"/>
        </pc:sldMkLst>
        <pc:spChg chg="mod">
          <ac:chgData name="Vu Thanh Huong" userId="7a53fe34-2f8b-48fa-aa94-f30867de010d" providerId="ADAL" clId="{B95B90ED-0EBF-4370-8187-97483F23B0AA}" dt="2024-02-22T05:01:26.201" v="2773" actId="2711"/>
          <ac:spMkLst>
            <pc:docMk/>
            <pc:sldMk cId="0" sldId="258"/>
            <ac:spMk id="56" creationId="{00000000-0000-0000-0000-000000000000}"/>
          </ac:spMkLst>
        </pc:spChg>
        <pc:spChg chg="mod">
          <ac:chgData name="Vu Thanh Huong" userId="7a53fe34-2f8b-48fa-aa94-f30867de010d" providerId="ADAL" clId="{B95B90ED-0EBF-4370-8187-97483F23B0AA}" dt="2024-02-22T05:01:26.201" v="2773" actId="2711"/>
          <ac:spMkLst>
            <pc:docMk/>
            <pc:sldMk cId="0" sldId="258"/>
            <ac:spMk id="57" creationId="{00000000-0000-0000-0000-000000000000}"/>
          </ac:spMkLst>
        </pc:spChg>
        <pc:spChg chg="mod">
          <ac:chgData name="Vu Thanh Huong" userId="7a53fe34-2f8b-48fa-aa94-f30867de010d" providerId="ADAL" clId="{B95B90ED-0EBF-4370-8187-97483F23B0AA}" dt="2024-02-22T05:01:26.201" v="2773" actId="2711"/>
          <ac:spMkLst>
            <pc:docMk/>
            <pc:sldMk cId="0" sldId="258"/>
            <ac:spMk id="58" creationId="{00000000-0000-0000-0000-000000000000}"/>
          </ac:spMkLst>
        </pc:spChg>
        <pc:spChg chg="mod">
          <ac:chgData name="Vu Thanh Huong" userId="7a53fe34-2f8b-48fa-aa94-f30867de010d" providerId="ADAL" clId="{B95B90ED-0EBF-4370-8187-97483F23B0AA}" dt="2024-02-22T05:01:26.201" v="2773" actId="2711"/>
          <ac:spMkLst>
            <pc:docMk/>
            <pc:sldMk cId="0" sldId="258"/>
            <ac:spMk id="59" creationId="{00000000-0000-0000-0000-000000000000}"/>
          </ac:spMkLst>
        </pc:spChg>
        <pc:spChg chg="mod">
          <ac:chgData name="Vu Thanh Huong" userId="7a53fe34-2f8b-48fa-aa94-f30867de010d" providerId="ADAL" clId="{B95B90ED-0EBF-4370-8187-97483F23B0AA}" dt="2024-02-22T05:01:26.201" v="2773" actId="2711"/>
          <ac:spMkLst>
            <pc:docMk/>
            <pc:sldMk cId="0" sldId="258"/>
            <ac:spMk id="60" creationId="{00000000-0000-0000-0000-000000000000}"/>
          </ac:spMkLst>
        </pc:spChg>
        <pc:spChg chg="mod">
          <ac:chgData name="Vu Thanh Huong" userId="7a53fe34-2f8b-48fa-aa94-f30867de010d" providerId="ADAL" clId="{B95B90ED-0EBF-4370-8187-97483F23B0AA}" dt="2024-02-22T05:01:26.201" v="2773" actId="2711"/>
          <ac:spMkLst>
            <pc:docMk/>
            <pc:sldMk cId="0" sldId="258"/>
            <ac:spMk id="61" creationId="{00000000-0000-0000-0000-000000000000}"/>
          </ac:spMkLst>
        </pc:spChg>
        <pc:spChg chg="mod">
          <ac:chgData name="Vu Thanh Huong" userId="7a53fe34-2f8b-48fa-aa94-f30867de010d" providerId="ADAL" clId="{B95B90ED-0EBF-4370-8187-97483F23B0AA}" dt="2024-02-22T05:01:26.201" v="2773" actId="2711"/>
          <ac:spMkLst>
            <pc:docMk/>
            <pc:sldMk cId="0" sldId="258"/>
            <ac:spMk id="62" creationId="{00000000-0000-0000-0000-000000000000}"/>
          </ac:spMkLst>
        </pc:spChg>
        <pc:spChg chg="mod">
          <ac:chgData name="Vu Thanh Huong" userId="7a53fe34-2f8b-48fa-aa94-f30867de010d" providerId="ADAL" clId="{B95B90ED-0EBF-4370-8187-97483F23B0AA}" dt="2024-02-22T05:01:26.201" v="2773" actId="2711"/>
          <ac:spMkLst>
            <pc:docMk/>
            <pc:sldMk cId="0" sldId="258"/>
            <ac:spMk id="64" creationId="{00000000-0000-0000-0000-000000000000}"/>
          </ac:spMkLst>
        </pc:spChg>
        <pc:spChg chg="mod">
          <ac:chgData name="Vu Thanh Huong" userId="7a53fe34-2f8b-48fa-aa94-f30867de010d" providerId="ADAL" clId="{B95B90ED-0EBF-4370-8187-97483F23B0AA}" dt="2024-02-22T05:01:26.201" v="2773" actId="2711"/>
          <ac:spMkLst>
            <pc:docMk/>
            <pc:sldMk cId="0" sldId="258"/>
            <ac:spMk id="65" creationId="{00000000-0000-0000-0000-000000000000}"/>
          </ac:spMkLst>
        </pc:spChg>
        <pc:spChg chg="del mod">
          <ac:chgData name="Vu Thanh Huong" userId="7a53fe34-2f8b-48fa-aa94-f30867de010d" providerId="ADAL" clId="{B95B90ED-0EBF-4370-8187-97483F23B0AA}" dt="2024-02-22T03:34:02.486" v="334" actId="478"/>
          <ac:spMkLst>
            <pc:docMk/>
            <pc:sldMk cId="0" sldId="258"/>
            <ac:spMk id="66" creationId="{00000000-0000-0000-0000-000000000000}"/>
          </ac:spMkLst>
        </pc:spChg>
      </pc:sldChg>
      <pc:sldChg chg="modSp mod">
        <pc:chgData name="Vu Thanh Huong" userId="7a53fe34-2f8b-48fa-aa94-f30867de010d" providerId="ADAL" clId="{B95B90ED-0EBF-4370-8187-97483F23B0AA}" dt="2024-02-22T05:01:32.715" v="2774" actId="2711"/>
        <pc:sldMkLst>
          <pc:docMk/>
          <pc:sldMk cId="0" sldId="259"/>
        </pc:sldMkLst>
        <pc:spChg chg="mod">
          <ac:chgData name="Vu Thanh Huong" userId="7a53fe34-2f8b-48fa-aa94-f30867de010d" providerId="ADAL" clId="{B95B90ED-0EBF-4370-8187-97483F23B0AA}" dt="2024-02-22T05:01:32.715" v="2774" actId="2711"/>
          <ac:spMkLst>
            <pc:docMk/>
            <pc:sldMk cId="0" sldId="259"/>
            <ac:spMk id="72" creationId="{00000000-0000-0000-0000-000000000000}"/>
          </ac:spMkLst>
        </pc:spChg>
      </pc:sldChg>
      <pc:sldChg chg="modSp mod">
        <pc:chgData name="Vu Thanh Huong" userId="7a53fe34-2f8b-48fa-aa94-f30867de010d" providerId="ADAL" clId="{B95B90ED-0EBF-4370-8187-97483F23B0AA}" dt="2024-02-23T04:28:56.904" v="7469" actId="20577"/>
        <pc:sldMkLst>
          <pc:docMk/>
          <pc:sldMk cId="0" sldId="260"/>
        </pc:sldMkLst>
        <pc:spChg chg="mod">
          <ac:chgData name="Vu Thanh Huong" userId="7a53fe34-2f8b-48fa-aa94-f30867de010d" providerId="ADAL" clId="{B95B90ED-0EBF-4370-8187-97483F23B0AA}" dt="2024-02-22T05:01:37.384" v="2775" actId="2711"/>
          <ac:spMkLst>
            <pc:docMk/>
            <pc:sldMk cId="0" sldId="260"/>
            <ac:spMk id="78" creationId="{00000000-0000-0000-0000-000000000000}"/>
          </ac:spMkLst>
        </pc:spChg>
        <pc:spChg chg="mod">
          <ac:chgData name="Vu Thanh Huong" userId="7a53fe34-2f8b-48fa-aa94-f30867de010d" providerId="ADAL" clId="{B95B90ED-0EBF-4370-8187-97483F23B0AA}" dt="2024-02-22T05:01:37.384" v="2775" actId="2711"/>
          <ac:spMkLst>
            <pc:docMk/>
            <pc:sldMk cId="0" sldId="260"/>
            <ac:spMk id="79" creationId="{00000000-0000-0000-0000-000000000000}"/>
          </ac:spMkLst>
        </pc:spChg>
        <pc:spChg chg="mod">
          <ac:chgData name="Vu Thanh Huong" userId="7a53fe34-2f8b-48fa-aa94-f30867de010d" providerId="ADAL" clId="{B95B90ED-0EBF-4370-8187-97483F23B0AA}" dt="2024-02-22T05:01:37.384" v="2775" actId="2711"/>
          <ac:spMkLst>
            <pc:docMk/>
            <pc:sldMk cId="0" sldId="260"/>
            <ac:spMk id="82" creationId="{00000000-0000-0000-0000-000000000000}"/>
          </ac:spMkLst>
        </pc:spChg>
        <pc:spChg chg="mod">
          <ac:chgData name="Vu Thanh Huong" userId="7a53fe34-2f8b-48fa-aa94-f30867de010d" providerId="ADAL" clId="{B95B90ED-0EBF-4370-8187-97483F23B0AA}" dt="2024-02-23T04:28:56.904" v="7469" actId="20577"/>
          <ac:spMkLst>
            <pc:docMk/>
            <pc:sldMk cId="0" sldId="260"/>
            <ac:spMk id="83" creationId="{00000000-0000-0000-0000-000000000000}"/>
          </ac:spMkLst>
        </pc:spChg>
        <pc:cxnChg chg="mod">
          <ac:chgData name="Vu Thanh Huong" userId="7a53fe34-2f8b-48fa-aa94-f30867de010d" providerId="ADAL" clId="{B95B90ED-0EBF-4370-8187-97483F23B0AA}" dt="2024-02-22T03:35:28.873" v="445" actId="1076"/>
          <ac:cxnSpMkLst>
            <pc:docMk/>
            <pc:sldMk cId="0" sldId="260"/>
            <ac:cxnSpMk id="80" creationId="{00000000-0000-0000-0000-000000000000}"/>
          </ac:cxnSpMkLst>
        </pc:cxnChg>
      </pc:sldChg>
      <pc:sldChg chg="addSp delSp modSp mod">
        <pc:chgData name="Vu Thanh Huong" userId="7a53fe34-2f8b-48fa-aa94-f30867de010d" providerId="ADAL" clId="{B95B90ED-0EBF-4370-8187-97483F23B0AA}" dt="2024-02-23T04:29:18.452" v="7474" actId="14100"/>
        <pc:sldMkLst>
          <pc:docMk/>
          <pc:sldMk cId="0" sldId="261"/>
        </pc:sldMkLst>
        <pc:spChg chg="add del mod">
          <ac:chgData name="Vu Thanh Huong" userId="7a53fe34-2f8b-48fa-aa94-f30867de010d" providerId="ADAL" clId="{B95B90ED-0EBF-4370-8187-97483F23B0AA}" dt="2024-02-22T04:03:49.916" v="590" actId="21"/>
          <ac:spMkLst>
            <pc:docMk/>
            <pc:sldMk cId="0" sldId="261"/>
            <ac:spMk id="2" creationId="{85F49C7B-28AE-8F44-161C-563573525621}"/>
          </ac:spMkLst>
        </pc:spChg>
        <pc:spChg chg="add mod">
          <ac:chgData name="Vu Thanh Huong" userId="7a53fe34-2f8b-48fa-aa94-f30867de010d" providerId="ADAL" clId="{B95B90ED-0EBF-4370-8187-97483F23B0AA}" dt="2024-02-23T04:29:18.452" v="7474" actId="14100"/>
          <ac:spMkLst>
            <pc:docMk/>
            <pc:sldMk cId="0" sldId="261"/>
            <ac:spMk id="3" creationId="{29853364-41DE-0631-1459-43299CF33607}"/>
          </ac:spMkLst>
        </pc:spChg>
        <pc:spChg chg="add mod">
          <ac:chgData name="Vu Thanh Huong" userId="7a53fe34-2f8b-48fa-aa94-f30867de010d" providerId="ADAL" clId="{B95B90ED-0EBF-4370-8187-97483F23B0AA}" dt="2024-02-22T04:04:10.568" v="595"/>
          <ac:spMkLst>
            <pc:docMk/>
            <pc:sldMk cId="0" sldId="261"/>
            <ac:spMk id="4" creationId="{85F49C7B-28AE-8F44-161C-563573525621}"/>
          </ac:spMkLst>
        </pc:spChg>
        <pc:spChg chg="add del">
          <ac:chgData name="Vu Thanh Huong" userId="7a53fe34-2f8b-48fa-aa94-f30867de010d" providerId="ADAL" clId="{B95B90ED-0EBF-4370-8187-97483F23B0AA}" dt="2024-02-22T04:17:01.218" v="927" actId="22"/>
          <ac:spMkLst>
            <pc:docMk/>
            <pc:sldMk cId="0" sldId="261"/>
            <ac:spMk id="6" creationId="{7979B327-7F4E-C4B5-FB2E-817F0645C162}"/>
          </ac:spMkLst>
        </pc:spChg>
        <pc:spChg chg="add mod">
          <ac:chgData name="Vu Thanh Huong" userId="7a53fe34-2f8b-48fa-aa94-f30867de010d" providerId="ADAL" clId="{B95B90ED-0EBF-4370-8187-97483F23B0AA}" dt="2024-02-23T04:29:12.474" v="7472" actId="1076"/>
          <ac:spMkLst>
            <pc:docMk/>
            <pc:sldMk cId="0" sldId="261"/>
            <ac:spMk id="7" creationId="{DD91205D-BB3C-4B16-E554-AC33C3446C53}"/>
          </ac:spMkLst>
        </pc:spChg>
        <pc:spChg chg="mod">
          <ac:chgData name="Vu Thanh Huong" userId="7a53fe34-2f8b-48fa-aa94-f30867de010d" providerId="ADAL" clId="{B95B90ED-0EBF-4370-8187-97483F23B0AA}" dt="2024-02-22T05:01:44.584" v="2776" actId="2711"/>
          <ac:spMkLst>
            <pc:docMk/>
            <pc:sldMk cId="0" sldId="261"/>
            <ac:spMk id="90" creationId="{00000000-0000-0000-0000-000000000000}"/>
          </ac:spMkLst>
        </pc:spChg>
        <pc:spChg chg="mod">
          <ac:chgData name="Vu Thanh Huong" userId="7a53fe34-2f8b-48fa-aa94-f30867de010d" providerId="ADAL" clId="{B95B90ED-0EBF-4370-8187-97483F23B0AA}" dt="2024-02-22T05:01:44.584" v="2776" actId="2711"/>
          <ac:spMkLst>
            <pc:docMk/>
            <pc:sldMk cId="0" sldId="261"/>
            <ac:spMk id="92" creationId="{00000000-0000-0000-0000-000000000000}"/>
          </ac:spMkLst>
        </pc:spChg>
        <pc:spChg chg="mod">
          <ac:chgData name="Vu Thanh Huong" userId="7a53fe34-2f8b-48fa-aa94-f30867de010d" providerId="ADAL" clId="{B95B90ED-0EBF-4370-8187-97483F23B0AA}" dt="2024-02-22T05:01:44.584" v="2776" actId="2711"/>
          <ac:spMkLst>
            <pc:docMk/>
            <pc:sldMk cId="0" sldId="261"/>
            <ac:spMk id="94" creationId="{00000000-0000-0000-0000-000000000000}"/>
          </ac:spMkLst>
        </pc:spChg>
      </pc:sldChg>
      <pc:sldChg chg="modSp mod">
        <pc:chgData name="Vu Thanh Huong" userId="7a53fe34-2f8b-48fa-aa94-f30867de010d" providerId="ADAL" clId="{B95B90ED-0EBF-4370-8187-97483F23B0AA}" dt="2024-02-23T04:30:28.081" v="7482" actId="403"/>
        <pc:sldMkLst>
          <pc:docMk/>
          <pc:sldMk cId="0" sldId="262"/>
        </pc:sldMkLst>
        <pc:spChg chg="mod">
          <ac:chgData name="Vu Thanh Huong" userId="7a53fe34-2f8b-48fa-aa94-f30867de010d" providerId="ADAL" clId="{B95B90ED-0EBF-4370-8187-97483F23B0AA}" dt="2024-02-22T05:06:16.729" v="2849" actId="20577"/>
          <ac:spMkLst>
            <pc:docMk/>
            <pc:sldMk cId="0" sldId="262"/>
            <ac:spMk id="100"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02"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03"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04"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05"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06"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07"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08"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09" creationId="{00000000-0000-0000-0000-000000000000}"/>
          </ac:spMkLst>
        </pc:spChg>
        <pc:spChg chg="mod">
          <ac:chgData name="Vu Thanh Huong" userId="7a53fe34-2f8b-48fa-aa94-f30867de010d" providerId="ADAL" clId="{B95B90ED-0EBF-4370-8187-97483F23B0AA}" dt="2024-02-23T04:30:28.081" v="7482" actId="403"/>
          <ac:spMkLst>
            <pc:docMk/>
            <pc:sldMk cId="0" sldId="262"/>
            <ac:spMk id="110" creationId="{00000000-0000-0000-0000-000000000000}"/>
          </ac:spMkLst>
        </pc:spChg>
        <pc:spChg chg="mod">
          <ac:chgData name="Vu Thanh Huong" userId="7a53fe34-2f8b-48fa-aa94-f30867de010d" providerId="ADAL" clId="{B95B90ED-0EBF-4370-8187-97483F23B0AA}" dt="2024-02-23T04:30:24.750" v="7481" actId="403"/>
          <ac:spMkLst>
            <pc:docMk/>
            <pc:sldMk cId="0" sldId="262"/>
            <ac:spMk id="111" creationId="{00000000-0000-0000-0000-000000000000}"/>
          </ac:spMkLst>
        </pc:spChg>
        <pc:spChg chg="mod">
          <ac:chgData name="Vu Thanh Huong" userId="7a53fe34-2f8b-48fa-aa94-f30867de010d" providerId="ADAL" clId="{B95B90ED-0EBF-4370-8187-97483F23B0AA}" dt="2024-02-23T04:30:20.369" v="7480" actId="403"/>
          <ac:spMkLst>
            <pc:docMk/>
            <pc:sldMk cId="0" sldId="262"/>
            <ac:spMk id="112" creationId="{00000000-0000-0000-0000-000000000000}"/>
          </ac:spMkLst>
        </pc:spChg>
        <pc:spChg chg="mod">
          <ac:chgData name="Vu Thanh Huong" userId="7a53fe34-2f8b-48fa-aa94-f30867de010d" providerId="ADAL" clId="{B95B90ED-0EBF-4370-8187-97483F23B0AA}" dt="2024-02-23T04:30:17.063" v="7478" actId="14100"/>
          <ac:spMkLst>
            <pc:docMk/>
            <pc:sldMk cId="0" sldId="262"/>
            <ac:spMk id="113"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15" creationId="{00000000-0000-0000-0000-000000000000}"/>
          </ac:spMkLst>
        </pc:spChg>
        <pc:spChg chg="mod">
          <ac:chgData name="Vu Thanh Huong" userId="7a53fe34-2f8b-48fa-aa94-f30867de010d" providerId="ADAL" clId="{B95B90ED-0EBF-4370-8187-97483F23B0AA}" dt="2024-02-22T05:01:49.701" v="2777" actId="2711"/>
          <ac:spMkLst>
            <pc:docMk/>
            <pc:sldMk cId="0" sldId="262"/>
            <ac:spMk id="116" creationId="{00000000-0000-0000-0000-000000000000}"/>
          </ac:spMkLst>
        </pc:spChg>
      </pc:sldChg>
      <pc:sldChg chg="addSp modSp mod">
        <pc:chgData name="Vu Thanh Huong" userId="7a53fe34-2f8b-48fa-aa94-f30867de010d" providerId="ADAL" clId="{B95B90ED-0EBF-4370-8187-97483F23B0AA}" dt="2024-02-22T05:06:19.725" v="2850"/>
        <pc:sldMkLst>
          <pc:docMk/>
          <pc:sldMk cId="0" sldId="263"/>
        </pc:sldMkLst>
        <pc:spChg chg="add mod">
          <ac:chgData name="Vu Thanh Huong" userId="7a53fe34-2f8b-48fa-aa94-f30867de010d" providerId="ADAL" clId="{B95B90ED-0EBF-4370-8187-97483F23B0AA}" dt="2024-02-22T05:01:56.503" v="2778" actId="2711"/>
          <ac:spMkLst>
            <pc:docMk/>
            <pc:sldMk cId="0" sldId="263"/>
            <ac:spMk id="3" creationId="{00DADD36-1609-ED70-AC24-175E5C99D99C}"/>
          </ac:spMkLst>
        </pc:spChg>
        <pc:spChg chg="add mod">
          <ac:chgData name="Vu Thanh Huong" userId="7a53fe34-2f8b-48fa-aa94-f30867de010d" providerId="ADAL" clId="{B95B90ED-0EBF-4370-8187-97483F23B0AA}" dt="2024-02-22T05:01:56.503" v="2778" actId="2711"/>
          <ac:spMkLst>
            <pc:docMk/>
            <pc:sldMk cId="0" sldId="263"/>
            <ac:spMk id="4" creationId="{78A7D89A-36D5-F866-D445-BD628B6787A6}"/>
          </ac:spMkLst>
        </pc:spChg>
        <pc:spChg chg="add mod">
          <ac:chgData name="Vu Thanh Huong" userId="7a53fe34-2f8b-48fa-aa94-f30867de010d" providerId="ADAL" clId="{B95B90ED-0EBF-4370-8187-97483F23B0AA}" dt="2024-02-22T05:01:56.503" v="2778" actId="2711"/>
          <ac:spMkLst>
            <pc:docMk/>
            <pc:sldMk cId="0" sldId="263"/>
            <ac:spMk id="6" creationId="{5D1A562D-2D43-A7AF-667F-DBEF58F1F971}"/>
          </ac:spMkLst>
        </pc:spChg>
        <pc:spChg chg="add mod">
          <ac:chgData name="Vu Thanh Huong" userId="7a53fe34-2f8b-48fa-aa94-f30867de010d" providerId="ADAL" clId="{B95B90ED-0EBF-4370-8187-97483F23B0AA}" dt="2024-02-22T05:01:56.503" v="2778" actId="2711"/>
          <ac:spMkLst>
            <pc:docMk/>
            <pc:sldMk cId="0" sldId="263"/>
            <ac:spMk id="7" creationId="{453FB022-1812-6C43-90F8-97DAB01B4B6D}"/>
          </ac:spMkLst>
        </pc:spChg>
        <pc:spChg chg="mod">
          <ac:chgData name="Vu Thanh Huong" userId="7a53fe34-2f8b-48fa-aa94-f30867de010d" providerId="ADAL" clId="{B95B90ED-0EBF-4370-8187-97483F23B0AA}" dt="2024-02-22T05:01:56.503" v="2778" actId="2711"/>
          <ac:spMkLst>
            <pc:docMk/>
            <pc:sldMk cId="0" sldId="263"/>
            <ac:spMk id="124" creationId="{00000000-0000-0000-0000-000000000000}"/>
          </ac:spMkLst>
        </pc:spChg>
        <pc:spChg chg="mod">
          <ac:chgData name="Vu Thanh Huong" userId="7a53fe34-2f8b-48fa-aa94-f30867de010d" providerId="ADAL" clId="{B95B90ED-0EBF-4370-8187-97483F23B0AA}" dt="2024-02-22T05:01:56.503" v="2778" actId="2711"/>
          <ac:spMkLst>
            <pc:docMk/>
            <pc:sldMk cId="0" sldId="263"/>
            <ac:spMk id="125" creationId="{00000000-0000-0000-0000-000000000000}"/>
          </ac:spMkLst>
        </pc:spChg>
        <pc:spChg chg="mod">
          <ac:chgData name="Vu Thanh Huong" userId="7a53fe34-2f8b-48fa-aa94-f30867de010d" providerId="ADAL" clId="{B95B90ED-0EBF-4370-8187-97483F23B0AA}" dt="2024-02-22T05:01:56.503" v="2778" actId="2711"/>
          <ac:spMkLst>
            <pc:docMk/>
            <pc:sldMk cId="0" sldId="263"/>
            <ac:spMk id="126" creationId="{00000000-0000-0000-0000-000000000000}"/>
          </ac:spMkLst>
        </pc:spChg>
        <pc:spChg chg="mod">
          <ac:chgData name="Vu Thanh Huong" userId="7a53fe34-2f8b-48fa-aa94-f30867de010d" providerId="ADAL" clId="{B95B90ED-0EBF-4370-8187-97483F23B0AA}" dt="2024-02-22T05:06:19.725" v="2850"/>
          <ac:spMkLst>
            <pc:docMk/>
            <pc:sldMk cId="0" sldId="263"/>
            <ac:spMk id="129" creationId="{00000000-0000-0000-0000-000000000000}"/>
          </ac:spMkLst>
        </pc:spChg>
        <pc:spChg chg="mod">
          <ac:chgData name="Vu Thanh Huong" userId="7a53fe34-2f8b-48fa-aa94-f30867de010d" providerId="ADAL" clId="{B95B90ED-0EBF-4370-8187-97483F23B0AA}" dt="2024-02-22T05:01:56.503" v="2778" actId="2711"/>
          <ac:spMkLst>
            <pc:docMk/>
            <pc:sldMk cId="0" sldId="263"/>
            <ac:spMk id="131" creationId="{00000000-0000-0000-0000-000000000000}"/>
          </ac:spMkLst>
        </pc:spChg>
        <pc:spChg chg="mod">
          <ac:chgData name="Vu Thanh Huong" userId="7a53fe34-2f8b-48fa-aa94-f30867de010d" providerId="ADAL" clId="{B95B90ED-0EBF-4370-8187-97483F23B0AA}" dt="2024-02-22T05:01:56.503" v="2778" actId="2711"/>
          <ac:spMkLst>
            <pc:docMk/>
            <pc:sldMk cId="0" sldId="263"/>
            <ac:spMk id="132" creationId="{00000000-0000-0000-0000-000000000000}"/>
          </ac:spMkLst>
        </pc:spChg>
        <pc:cxnChg chg="mod">
          <ac:chgData name="Vu Thanh Huong" userId="7a53fe34-2f8b-48fa-aa94-f30867de010d" providerId="ADAL" clId="{B95B90ED-0EBF-4370-8187-97483F23B0AA}" dt="2024-02-22T04:38:59.538" v="1794" actId="14100"/>
          <ac:cxnSpMkLst>
            <pc:docMk/>
            <pc:sldMk cId="0" sldId="263"/>
            <ac:cxnSpMk id="127" creationId="{00000000-0000-0000-0000-000000000000}"/>
          </ac:cxnSpMkLst>
        </pc:cxnChg>
        <pc:cxnChg chg="mod">
          <ac:chgData name="Vu Thanh Huong" userId="7a53fe34-2f8b-48fa-aa94-f30867de010d" providerId="ADAL" clId="{B95B90ED-0EBF-4370-8187-97483F23B0AA}" dt="2024-02-22T04:42:06.376" v="2138" actId="14100"/>
          <ac:cxnSpMkLst>
            <pc:docMk/>
            <pc:sldMk cId="0" sldId="263"/>
            <ac:cxnSpMk id="128" creationId="{00000000-0000-0000-0000-000000000000}"/>
          </ac:cxnSpMkLst>
        </pc:cxnChg>
      </pc:sldChg>
      <pc:sldChg chg="modSp mod">
        <pc:chgData name="Vu Thanh Huong" userId="7a53fe34-2f8b-48fa-aa94-f30867de010d" providerId="ADAL" clId="{B95B90ED-0EBF-4370-8187-97483F23B0AA}" dt="2024-02-23T04:31:27.490" v="7488" actId="14100"/>
        <pc:sldMkLst>
          <pc:docMk/>
          <pc:sldMk cId="0" sldId="264"/>
        </pc:sldMkLst>
        <pc:spChg chg="mod">
          <ac:chgData name="Vu Thanh Huong" userId="7a53fe34-2f8b-48fa-aa94-f30867de010d" providerId="ADAL" clId="{B95B90ED-0EBF-4370-8187-97483F23B0AA}" dt="2024-02-22T05:02:13.368" v="2779" actId="2711"/>
          <ac:spMkLst>
            <pc:docMk/>
            <pc:sldMk cId="0" sldId="264"/>
            <ac:spMk id="137" creationId="{00000000-0000-0000-0000-000000000000}"/>
          </ac:spMkLst>
        </pc:spChg>
        <pc:spChg chg="mod">
          <ac:chgData name="Vu Thanh Huong" userId="7a53fe34-2f8b-48fa-aa94-f30867de010d" providerId="ADAL" clId="{B95B90ED-0EBF-4370-8187-97483F23B0AA}" dt="2024-02-22T05:02:13.368" v="2779" actId="2711"/>
          <ac:spMkLst>
            <pc:docMk/>
            <pc:sldMk cId="0" sldId="264"/>
            <ac:spMk id="138" creationId="{00000000-0000-0000-0000-000000000000}"/>
          </ac:spMkLst>
        </pc:spChg>
        <pc:spChg chg="mod">
          <ac:chgData name="Vu Thanh Huong" userId="7a53fe34-2f8b-48fa-aa94-f30867de010d" providerId="ADAL" clId="{B95B90ED-0EBF-4370-8187-97483F23B0AA}" dt="2024-02-22T05:02:13.368" v="2779" actId="2711"/>
          <ac:spMkLst>
            <pc:docMk/>
            <pc:sldMk cId="0" sldId="264"/>
            <ac:spMk id="141" creationId="{00000000-0000-0000-0000-000000000000}"/>
          </ac:spMkLst>
        </pc:spChg>
        <pc:spChg chg="mod">
          <ac:chgData name="Vu Thanh Huong" userId="7a53fe34-2f8b-48fa-aa94-f30867de010d" providerId="ADAL" clId="{B95B90ED-0EBF-4370-8187-97483F23B0AA}" dt="2024-02-23T04:31:27.490" v="7488" actId="14100"/>
          <ac:spMkLst>
            <pc:docMk/>
            <pc:sldMk cId="0" sldId="264"/>
            <ac:spMk id="142" creationId="{00000000-0000-0000-0000-000000000000}"/>
          </ac:spMkLst>
        </pc:spChg>
        <pc:spChg chg="mod">
          <ac:chgData name="Vu Thanh Huong" userId="7a53fe34-2f8b-48fa-aa94-f30867de010d" providerId="ADAL" clId="{B95B90ED-0EBF-4370-8187-97483F23B0AA}" dt="2024-02-23T04:31:16.282" v="7485" actId="1076"/>
          <ac:spMkLst>
            <pc:docMk/>
            <pc:sldMk cId="0" sldId="264"/>
            <ac:spMk id="143" creationId="{00000000-0000-0000-0000-000000000000}"/>
          </ac:spMkLst>
        </pc:spChg>
        <pc:spChg chg="mod">
          <ac:chgData name="Vu Thanh Huong" userId="7a53fe34-2f8b-48fa-aa94-f30867de010d" providerId="ADAL" clId="{B95B90ED-0EBF-4370-8187-97483F23B0AA}" dt="2024-02-22T05:06:25.195" v="2852" actId="14100"/>
          <ac:spMkLst>
            <pc:docMk/>
            <pc:sldMk cId="0" sldId="264"/>
            <ac:spMk id="146" creationId="{00000000-0000-0000-0000-000000000000}"/>
          </ac:spMkLst>
        </pc:spChg>
        <pc:spChg chg="mod">
          <ac:chgData name="Vu Thanh Huong" userId="7a53fe34-2f8b-48fa-aa94-f30867de010d" providerId="ADAL" clId="{B95B90ED-0EBF-4370-8187-97483F23B0AA}" dt="2024-02-22T05:02:13.368" v="2779" actId="2711"/>
          <ac:spMkLst>
            <pc:docMk/>
            <pc:sldMk cId="0" sldId="264"/>
            <ac:spMk id="148" creationId="{00000000-0000-0000-0000-000000000000}"/>
          </ac:spMkLst>
        </pc:spChg>
        <pc:spChg chg="mod">
          <ac:chgData name="Vu Thanh Huong" userId="7a53fe34-2f8b-48fa-aa94-f30867de010d" providerId="ADAL" clId="{B95B90ED-0EBF-4370-8187-97483F23B0AA}" dt="2024-02-22T05:02:13.368" v="2779" actId="2711"/>
          <ac:spMkLst>
            <pc:docMk/>
            <pc:sldMk cId="0" sldId="264"/>
            <ac:spMk id="149" creationId="{00000000-0000-0000-0000-000000000000}"/>
          </ac:spMkLst>
        </pc:spChg>
      </pc:sldChg>
      <pc:sldChg chg="modSp mod">
        <pc:chgData name="Vu Thanh Huong" userId="7a53fe34-2f8b-48fa-aa94-f30867de010d" providerId="ADAL" clId="{B95B90ED-0EBF-4370-8187-97483F23B0AA}" dt="2024-02-22T05:06:44.107" v="2887" actId="20577"/>
        <pc:sldMkLst>
          <pc:docMk/>
          <pc:sldMk cId="0" sldId="265"/>
        </pc:sldMkLst>
        <pc:spChg chg="mod">
          <ac:chgData name="Vu Thanh Huong" userId="7a53fe34-2f8b-48fa-aa94-f30867de010d" providerId="ADAL" clId="{B95B90ED-0EBF-4370-8187-97483F23B0AA}" dt="2024-02-22T05:06:28.445" v="2853"/>
          <ac:spMkLst>
            <pc:docMk/>
            <pc:sldMk cId="0" sldId="265"/>
            <ac:spMk id="154"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56"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57"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58"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59"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60"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61"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62"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63"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64" creationId="{00000000-0000-0000-0000-000000000000}"/>
          </ac:spMkLst>
        </pc:spChg>
        <pc:spChg chg="mod">
          <ac:chgData name="Vu Thanh Huong" userId="7a53fe34-2f8b-48fa-aa94-f30867de010d" providerId="ADAL" clId="{B95B90ED-0EBF-4370-8187-97483F23B0AA}" dt="2024-02-22T05:06:31.543" v="2854" actId="1076"/>
          <ac:spMkLst>
            <pc:docMk/>
            <pc:sldMk cId="0" sldId="265"/>
            <ac:spMk id="165"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66" creationId="{00000000-0000-0000-0000-000000000000}"/>
          </ac:spMkLst>
        </pc:spChg>
        <pc:spChg chg="mod">
          <ac:chgData name="Vu Thanh Huong" userId="7a53fe34-2f8b-48fa-aa94-f30867de010d" providerId="ADAL" clId="{B95B90ED-0EBF-4370-8187-97483F23B0AA}" dt="2024-02-22T05:06:44.107" v="2887" actId="20577"/>
          <ac:spMkLst>
            <pc:docMk/>
            <pc:sldMk cId="0" sldId="265"/>
            <ac:spMk id="167"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68" creationId="{00000000-0000-0000-0000-000000000000}"/>
          </ac:spMkLst>
        </pc:spChg>
        <pc:spChg chg="mod">
          <ac:chgData name="Vu Thanh Huong" userId="7a53fe34-2f8b-48fa-aa94-f30867de010d" providerId="ADAL" clId="{B95B90ED-0EBF-4370-8187-97483F23B0AA}" dt="2024-02-22T05:02:21.650" v="2780" actId="2711"/>
          <ac:spMkLst>
            <pc:docMk/>
            <pc:sldMk cId="0" sldId="265"/>
            <ac:spMk id="169" creationId="{00000000-0000-0000-0000-000000000000}"/>
          </ac:spMkLst>
        </pc:spChg>
        <pc:spChg chg="mod">
          <ac:chgData name="Vu Thanh Huong" userId="7a53fe34-2f8b-48fa-aa94-f30867de010d" providerId="ADAL" clId="{B95B90ED-0EBF-4370-8187-97483F23B0AA}" dt="2024-02-22T05:05:52.749" v="2782" actId="20577"/>
          <ac:spMkLst>
            <pc:docMk/>
            <pc:sldMk cId="0" sldId="265"/>
            <ac:spMk id="170" creationId="{00000000-0000-0000-0000-000000000000}"/>
          </ac:spMkLst>
        </pc:spChg>
      </pc:sldChg>
      <pc:sldChg chg="modSp mod">
        <pc:chgData name="Vu Thanh Huong" userId="7a53fe34-2f8b-48fa-aa94-f30867de010d" providerId="ADAL" clId="{B95B90ED-0EBF-4370-8187-97483F23B0AA}" dt="2024-02-22T05:08:50.411" v="2892" actId="207"/>
        <pc:sldMkLst>
          <pc:docMk/>
          <pc:sldMk cId="0" sldId="266"/>
        </pc:sldMkLst>
        <pc:spChg chg="mod">
          <ac:chgData name="Vu Thanh Huong" userId="7a53fe34-2f8b-48fa-aa94-f30867de010d" providerId="ADAL" clId="{B95B90ED-0EBF-4370-8187-97483F23B0AA}" dt="2024-02-22T05:08:50.411" v="2892" actId="207"/>
          <ac:spMkLst>
            <pc:docMk/>
            <pc:sldMk cId="0" sldId="266"/>
            <ac:spMk id="177" creationId="{00000000-0000-0000-0000-000000000000}"/>
          </ac:spMkLst>
        </pc:spChg>
        <pc:spChg chg="mod">
          <ac:chgData name="Vu Thanh Huong" userId="7a53fe34-2f8b-48fa-aa94-f30867de010d" providerId="ADAL" clId="{B95B90ED-0EBF-4370-8187-97483F23B0AA}" dt="2024-02-22T05:06:50.820" v="2889" actId="14100"/>
          <ac:spMkLst>
            <pc:docMk/>
            <pc:sldMk cId="0" sldId="266"/>
            <ac:spMk id="178" creationId="{00000000-0000-0000-0000-000000000000}"/>
          </ac:spMkLst>
        </pc:spChg>
      </pc:sldChg>
      <pc:sldChg chg="addSp modSp mod">
        <pc:chgData name="Vu Thanh Huong" userId="7a53fe34-2f8b-48fa-aa94-f30867de010d" providerId="ADAL" clId="{B95B90ED-0EBF-4370-8187-97483F23B0AA}" dt="2024-02-23T04:32:11.495" v="7497" actId="20577"/>
        <pc:sldMkLst>
          <pc:docMk/>
          <pc:sldMk cId="0" sldId="267"/>
        </pc:sldMkLst>
        <pc:spChg chg="add">
          <ac:chgData name="Vu Thanh Huong" userId="7a53fe34-2f8b-48fa-aa94-f30867de010d" providerId="ADAL" clId="{B95B90ED-0EBF-4370-8187-97483F23B0AA}" dt="2024-02-22T05:36:46.164" v="3137"/>
          <ac:spMkLst>
            <pc:docMk/>
            <pc:sldMk cId="0" sldId="267"/>
            <ac:spMk id="2" creationId="{005E3F93-67C4-231C-6E69-F2F89FFBBCDB}"/>
          </ac:spMkLst>
        </pc:spChg>
        <pc:spChg chg="mod">
          <ac:chgData name="Vu Thanh Huong" userId="7a53fe34-2f8b-48fa-aa94-f30867de010d" providerId="ADAL" clId="{B95B90ED-0EBF-4370-8187-97483F23B0AA}" dt="2024-02-23T04:32:05.545" v="7496" actId="1076"/>
          <ac:spMkLst>
            <pc:docMk/>
            <pc:sldMk cId="0" sldId="267"/>
            <ac:spMk id="184" creationId="{00000000-0000-0000-0000-000000000000}"/>
          </ac:spMkLst>
        </pc:spChg>
        <pc:spChg chg="mod">
          <ac:chgData name="Vu Thanh Huong" userId="7a53fe34-2f8b-48fa-aa94-f30867de010d" providerId="ADAL" clId="{B95B90ED-0EBF-4370-8187-97483F23B0AA}" dt="2024-02-22T05:39:43.366" v="3312" actId="2711"/>
          <ac:spMkLst>
            <pc:docMk/>
            <pc:sldMk cId="0" sldId="267"/>
            <ac:spMk id="189" creationId="{00000000-0000-0000-0000-000000000000}"/>
          </ac:spMkLst>
        </pc:spChg>
        <pc:spChg chg="mod">
          <ac:chgData name="Vu Thanh Huong" userId="7a53fe34-2f8b-48fa-aa94-f30867de010d" providerId="ADAL" clId="{B95B90ED-0EBF-4370-8187-97483F23B0AA}" dt="2024-02-22T05:39:43.366" v="3312" actId="2711"/>
          <ac:spMkLst>
            <pc:docMk/>
            <pc:sldMk cId="0" sldId="267"/>
            <ac:spMk id="190" creationId="{00000000-0000-0000-0000-000000000000}"/>
          </ac:spMkLst>
        </pc:spChg>
        <pc:spChg chg="mod">
          <ac:chgData name="Vu Thanh Huong" userId="7a53fe34-2f8b-48fa-aa94-f30867de010d" providerId="ADAL" clId="{B95B90ED-0EBF-4370-8187-97483F23B0AA}" dt="2024-02-22T05:39:43.366" v="3312" actId="2711"/>
          <ac:spMkLst>
            <pc:docMk/>
            <pc:sldMk cId="0" sldId="267"/>
            <ac:spMk id="191" creationId="{00000000-0000-0000-0000-000000000000}"/>
          </ac:spMkLst>
        </pc:spChg>
        <pc:spChg chg="mod">
          <ac:chgData name="Vu Thanh Huong" userId="7a53fe34-2f8b-48fa-aa94-f30867de010d" providerId="ADAL" clId="{B95B90ED-0EBF-4370-8187-97483F23B0AA}" dt="2024-02-22T05:39:43.366" v="3312" actId="2711"/>
          <ac:spMkLst>
            <pc:docMk/>
            <pc:sldMk cId="0" sldId="267"/>
            <ac:spMk id="192" creationId="{00000000-0000-0000-0000-000000000000}"/>
          </ac:spMkLst>
        </pc:spChg>
        <pc:spChg chg="mod">
          <ac:chgData name="Vu Thanh Huong" userId="7a53fe34-2f8b-48fa-aa94-f30867de010d" providerId="ADAL" clId="{B95B90ED-0EBF-4370-8187-97483F23B0AA}" dt="2024-02-22T05:39:30.178" v="3311" actId="2711"/>
          <ac:spMkLst>
            <pc:docMk/>
            <pc:sldMk cId="0" sldId="267"/>
            <ac:spMk id="196" creationId="{00000000-0000-0000-0000-000000000000}"/>
          </ac:spMkLst>
        </pc:spChg>
        <pc:spChg chg="mod">
          <ac:chgData name="Vu Thanh Huong" userId="7a53fe34-2f8b-48fa-aa94-f30867de010d" providerId="ADAL" clId="{B95B90ED-0EBF-4370-8187-97483F23B0AA}" dt="2024-02-23T04:32:11.495" v="7497" actId="20577"/>
          <ac:spMkLst>
            <pc:docMk/>
            <pc:sldMk cId="0" sldId="267"/>
            <ac:spMk id="197" creationId="{00000000-0000-0000-0000-000000000000}"/>
          </ac:spMkLst>
        </pc:spChg>
        <pc:spChg chg="mod">
          <ac:chgData name="Vu Thanh Huong" userId="7a53fe34-2f8b-48fa-aa94-f30867de010d" providerId="ADAL" clId="{B95B90ED-0EBF-4370-8187-97483F23B0AA}" dt="2024-02-22T05:39:59.518" v="3315" actId="1076"/>
          <ac:spMkLst>
            <pc:docMk/>
            <pc:sldMk cId="0" sldId="267"/>
            <ac:spMk id="198" creationId="{00000000-0000-0000-0000-000000000000}"/>
          </ac:spMkLst>
        </pc:spChg>
        <pc:spChg chg="mod">
          <ac:chgData name="Vu Thanh Huong" userId="7a53fe34-2f8b-48fa-aa94-f30867de010d" providerId="ADAL" clId="{B95B90ED-0EBF-4370-8187-97483F23B0AA}" dt="2024-02-22T05:39:52.356" v="3313" actId="2711"/>
          <ac:spMkLst>
            <pc:docMk/>
            <pc:sldMk cId="0" sldId="267"/>
            <ac:spMk id="199" creationId="{00000000-0000-0000-0000-000000000000}"/>
          </ac:spMkLst>
        </pc:spChg>
        <pc:picChg chg="mod">
          <ac:chgData name="Vu Thanh Huong" userId="7a53fe34-2f8b-48fa-aa94-f30867de010d" providerId="ADAL" clId="{B95B90ED-0EBF-4370-8187-97483F23B0AA}" dt="2024-02-23T04:31:55.541" v="7492" actId="1076"/>
          <ac:picMkLst>
            <pc:docMk/>
            <pc:sldMk cId="0" sldId="267"/>
            <ac:picMk id="185" creationId="{00000000-0000-0000-0000-000000000000}"/>
          </ac:picMkLst>
        </pc:picChg>
        <pc:picChg chg="add">
          <ac:chgData name="Vu Thanh Huong" userId="7a53fe34-2f8b-48fa-aa94-f30867de010d" providerId="ADAL" clId="{B95B90ED-0EBF-4370-8187-97483F23B0AA}" dt="2024-02-22T05:36:46.164" v="3137"/>
          <ac:picMkLst>
            <pc:docMk/>
            <pc:sldMk cId="0" sldId="267"/>
            <ac:picMk id="1025" creationId="{54B51EFE-5942-AA01-3747-A0F9EAC792D8}"/>
          </ac:picMkLst>
        </pc:picChg>
        <pc:cxnChg chg="mod">
          <ac:chgData name="Vu Thanh Huong" userId="7a53fe34-2f8b-48fa-aa94-f30867de010d" providerId="ADAL" clId="{B95B90ED-0EBF-4370-8187-97483F23B0AA}" dt="2024-02-22T05:35:21.705" v="2994" actId="1076"/>
          <ac:cxnSpMkLst>
            <pc:docMk/>
            <pc:sldMk cId="0" sldId="267"/>
            <ac:cxnSpMk id="200" creationId="{00000000-0000-0000-0000-000000000000}"/>
          </ac:cxnSpMkLst>
        </pc:cxnChg>
      </pc:sldChg>
      <pc:sldChg chg="modSp mod">
        <pc:chgData name="Vu Thanh Huong" userId="7a53fe34-2f8b-48fa-aa94-f30867de010d" providerId="ADAL" clId="{B95B90ED-0EBF-4370-8187-97483F23B0AA}" dt="2024-02-23T04:14:29.553" v="6941" actId="20577"/>
        <pc:sldMkLst>
          <pc:docMk/>
          <pc:sldMk cId="0" sldId="268"/>
        </pc:sldMkLst>
        <pc:spChg chg="mod">
          <ac:chgData name="Vu Thanh Huong" userId="7a53fe34-2f8b-48fa-aa94-f30867de010d" providerId="ADAL" clId="{B95B90ED-0EBF-4370-8187-97483F23B0AA}" dt="2024-02-22T05:41:17.049" v="3408" actId="2711"/>
          <ac:spMkLst>
            <pc:docMk/>
            <pc:sldMk cId="0" sldId="268"/>
            <ac:spMk id="206" creationId="{00000000-0000-0000-0000-000000000000}"/>
          </ac:spMkLst>
        </pc:spChg>
        <pc:spChg chg="mod">
          <ac:chgData name="Vu Thanh Huong" userId="7a53fe34-2f8b-48fa-aa94-f30867de010d" providerId="ADAL" clId="{B95B90ED-0EBF-4370-8187-97483F23B0AA}" dt="2024-02-23T04:14:29.553" v="6941" actId="20577"/>
          <ac:spMkLst>
            <pc:docMk/>
            <pc:sldMk cId="0" sldId="268"/>
            <ac:spMk id="207" creationId="{00000000-0000-0000-0000-000000000000}"/>
          </ac:spMkLst>
        </pc:spChg>
        <pc:spChg chg="mod">
          <ac:chgData name="Vu Thanh Huong" userId="7a53fe34-2f8b-48fa-aa94-f30867de010d" providerId="ADAL" clId="{B95B90ED-0EBF-4370-8187-97483F23B0AA}" dt="2024-02-22T05:41:28.482" v="3411" actId="1076"/>
          <ac:spMkLst>
            <pc:docMk/>
            <pc:sldMk cId="0" sldId="268"/>
            <ac:spMk id="210" creationId="{00000000-0000-0000-0000-000000000000}"/>
          </ac:spMkLst>
        </pc:spChg>
        <pc:spChg chg="mod">
          <ac:chgData name="Vu Thanh Huong" userId="7a53fe34-2f8b-48fa-aa94-f30867de010d" providerId="ADAL" clId="{B95B90ED-0EBF-4370-8187-97483F23B0AA}" dt="2024-02-22T05:41:31.181" v="3412" actId="1076"/>
          <ac:spMkLst>
            <pc:docMk/>
            <pc:sldMk cId="0" sldId="268"/>
            <ac:spMk id="212" creationId="{00000000-0000-0000-0000-000000000000}"/>
          </ac:spMkLst>
        </pc:spChg>
        <pc:spChg chg="mod">
          <ac:chgData name="Vu Thanh Huong" userId="7a53fe34-2f8b-48fa-aa94-f30867de010d" providerId="ADAL" clId="{B95B90ED-0EBF-4370-8187-97483F23B0AA}" dt="2024-02-22T05:41:17.049" v="3408" actId="2711"/>
          <ac:spMkLst>
            <pc:docMk/>
            <pc:sldMk cId="0" sldId="268"/>
            <ac:spMk id="214" creationId="{00000000-0000-0000-0000-000000000000}"/>
          </ac:spMkLst>
        </pc:spChg>
        <pc:cxnChg chg="mod">
          <ac:chgData name="Vu Thanh Huong" userId="7a53fe34-2f8b-48fa-aa94-f30867de010d" providerId="ADAL" clId="{B95B90ED-0EBF-4370-8187-97483F23B0AA}" dt="2024-02-22T05:40:19.773" v="3319" actId="1076"/>
          <ac:cxnSpMkLst>
            <pc:docMk/>
            <pc:sldMk cId="0" sldId="268"/>
            <ac:cxnSpMk id="211" creationId="{00000000-0000-0000-0000-000000000000}"/>
          </ac:cxnSpMkLst>
        </pc:cxnChg>
      </pc:sldChg>
      <pc:sldChg chg="addSp modSp mod">
        <pc:chgData name="Vu Thanh Huong" userId="7a53fe34-2f8b-48fa-aa94-f30867de010d" providerId="ADAL" clId="{B95B90ED-0EBF-4370-8187-97483F23B0AA}" dt="2024-02-23T04:32:23.157" v="7499" actId="1076"/>
        <pc:sldMkLst>
          <pc:docMk/>
          <pc:sldMk cId="0" sldId="269"/>
        </pc:sldMkLst>
        <pc:spChg chg="add mod">
          <ac:chgData name="Vu Thanh Huong" userId="7a53fe34-2f8b-48fa-aa94-f30867de010d" providerId="ADAL" clId="{B95B90ED-0EBF-4370-8187-97483F23B0AA}" dt="2024-02-22T05:49:36.107" v="3722" actId="2711"/>
          <ac:spMkLst>
            <pc:docMk/>
            <pc:sldMk cId="0" sldId="269"/>
            <ac:spMk id="2" creationId="{508E7ED2-D4AB-9DE2-9466-9547001BBCE1}"/>
          </ac:spMkLst>
        </pc:spChg>
        <pc:spChg chg="mod">
          <ac:chgData name="Vu Thanh Huong" userId="7a53fe34-2f8b-48fa-aa94-f30867de010d" providerId="ADAL" clId="{B95B90ED-0EBF-4370-8187-97483F23B0AA}" dt="2024-02-22T05:49:36.107" v="3722" actId="2711"/>
          <ac:spMkLst>
            <pc:docMk/>
            <pc:sldMk cId="0" sldId="269"/>
            <ac:spMk id="220"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22"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23"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24"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25"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29"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30"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31"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32"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34"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35"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36" creationId="{00000000-0000-0000-0000-000000000000}"/>
          </ac:spMkLst>
        </pc:spChg>
        <pc:spChg chg="mod">
          <ac:chgData name="Vu Thanh Huong" userId="7a53fe34-2f8b-48fa-aa94-f30867de010d" providerId="ADAL" clId="{B95B90ED-0EBF-4370-8187-97483F23B0AA}" dt="2024-02-23T04:32:20.253" v="7498" actId="1076"/>
          <ac:spMkLst>
            <pc:docMk/>
            <pc:sldMk cId="0" sldId="269"/>
            <ac:spMk id="237" creationId="{00000000-0000-0000-0000-000000000000}"/>
          </ac:spMkLst>
        </pc:spChg>
        <pc:spChg chg="mod">
          <ac:chgData name="Vu Thanh Huong" userId="7a53fe34-2f8b-48fa-aa94-f30867de010d" providerId="ADAL" clId="{B95B90ED-0EBF-4370-8187-97483F23B0AA}" dt="2024-02-22T05:49:36.107" v="3722" actId="2711"/>
          <ac:spMkLst>
            <pc:docMk/>
            <pc:sldMk cId="0" sldId="269"/>
            <ac:spMk id="241" creationId="{00000000-0000-0000-0000-000000000000}"/>
          </ac:spMkLst>
        </pc:spChg>
        <pc:grpChg chg="mod">
          <ac:chgData name="Vu Thanh Huong" userId="7a53fe34-2f8b-48fa-aa94-f30867de010d" providerId="ADAL" clId="{B95B90ED-0EBF-4370-8187-97483F23B0AA}" dt="2024-02-22T05:47:54.814" v="3608" actId="1076"/>
          <ac:grpSpMkLst>
            <pc:docMk/>
            <pc:sldMk cId="0" sldId="269"/>
            <ac:grpSpMk id="233" creationId="{00000000-0000-0000-0000-000000000000}"/>
          </ac:grpSpMkLst>
        </pc:grpChg>
        <pc:picChg chg="mod">
          <ac:chgData name="Vu Thanh Huong" userId="7a53fe34-2f8b-48fa-aa94-f30867de010d" providerId="ADAL" clId="{B95B90ED-0EBF-4370-8187-97483F23B0AA}" dt="2024-02-22T05:47:51.695" v="3607" actId="1076"/>
          <ac:picMkLst>
            <pc:docMk/>
            <pc:sldMk cId="0" sldId="269"/>
            <ac:picMk id="227" creationId="{00000000-0000-0000-0000-000000000000}"/>
          </ac:picMkLst>
        </pc:picChg>
        <pc:cxnChg chg="mod">
          <ac:chgData name="Vu Thanh Huong" userId="7a53fe34-2f8b-48fa-aa94-f30867de010d" providerId="ADAL" clId="{B95B90ED-0EBF-4370-8187-97483F23B0AA}" dt="2024-02-23T04:32:23.157" v="7499" actId="1076"/>
          <ac:cxnSpMkLst>
            <pc:docMk/>
            <pc:sldMk cId="0" sldId="269"/>
            <ac:cxnSpMk id="238" creationId="{00000000-0000-0000-0000-000000000000}"/>
          </ac:cxnSpMkLst>
        </pc:cxnChg>
      </pc:sldChg>
      <pc:sldChg chg="modSp mod">
        <pc:chgData name="Vu Thanh Huong" userId="7a53fe34-2f8b-48fa-aa94-f30867de010d" providerId="ADAL" clId="{B95B90ED-0EBF-4370-8187-97483F23B0AA}" dt="2024-02-23T04:32:58.645" v="7509" actId="14100"/>
        <pc:sldMkLst>
          <pc:docMk/>
          <pc:sldMk cId="0" sldId="270"/>
        </pc:sldMkLst>
        <pc:spChg chg="mod">
          <ac:chgData name="Vu Thanh Huong" userId="7a53fe34-2f8b-48fa-aa94-f30867de010d" providerId="ADAL" clId="{B95B90ED-0EBF-4370-8187-97483F23B0AA}" dt="2024-02-22T06:18:55.489" v="4158" actId="14100"/>
          <ac:spMkLst>
            <pc:docMk/>
            <pc:sldMk cId="0" sldId="270"/>
            <ac:spMk id="246" creationId="{00000000-0000-0000-0000-000000000000}"/>
          </ac:spMkLst>
        </pc:spChg>
        <pc:spChg chg="mod">
          <ac:chgData name="Vu Thanh Huong" userId="7a53fe34-2f8b-48fa-aa94-f30867de010d" providerId="ADAL" clId="{B95B90ED-0EBF-4370-8187-97483F23B0AA}" dt="2024-02-22T06:19:02.352" v="4159" actId="1076"/>
          <ac:spMkLst>
            <pc:docMk/>
            <pc:sldMk cId="0" sldId="270"/>
            <ac:spMk id="247"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49" creationId="{00000000-0000-0000-0000-000000000000}"/>
          </ac:spMkLst>
        </pc:spChg>
        <pc:spChg chg="mod">
          <ac:chgData name="Vu Thanh Huong" userId="7a53fe34-2f8b-48fa-aa94-f30867de010d" providerId="ADAL" clId="{B95B90ED-0EBF-4370-8187-97483F23B0AA}" dt="2024-02-23T04:32:39.328" v="7503" actId="1076"/>
          <ac:spMkLst>
            <pc:docMk/>
            <pc:sldMk cId="0" sldId="270"/>
            <ac:spMk id="250" creationId="{00000000-0000-0000-0000-000000000000}"/>
          </ac:spMkLst>
        </pc:spChg>
        <pc:spChg chg="mod">
          <ac:chgData name="Vu Thanh Huong" userId="7a53fe34-2f8b-48fa-aa94-f30867de010d" providerId="ADAL" clId="{B95B90ED-0EBF-4370-8187-97483F23B0AA}" dt="2024-02-23T04:32:50.900" v="7508" actId="1076"/>
          <ac:spMkLst>
            <pc:docMk/>
            <pc:sldMk cId="0" sldId="270"/>
            <ac:spMk id="251" creationId="{00000000-0000-0000-0000-000000000000}"/>
          </ac:spMkLst>
        </pc:spChg>
        <pc:spChg chg="mod">
          <ac:chgData name="Vu Thanh Huong" userId="7a53fe34-2f8b-48fa-aa94-f30867de010d" providerId="ADAL" clId="{B95B90ED-0EBF-4370-8187-97483F23B0AA}" dt="2024-02-23T04:32:45.333" v="7505" actId="1076"/>
          <ac:spMkLst>
            <pc:docMk/>
            <pc:sldMk cId="0" sldId="270"/>
            <ac:spMk id="252"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53"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54"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55"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56"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57" creationId="{00000000-0000-0000-0000-000000000000}"/>
          </ac:spMkLst>
        </pc:spChg>
        <pc:spChg chg="mod">
          <ac:chgData name="Vu Thanh Huong" userId="7a53fe34-2f8b-48fa-aa94-f30867de010d" providerId="ADAL" clId="{B95B90ED-0EBF-4370-8187-97483F23B0AA}" dt="2024-02-22T06:19:25.239" v="4173" actId="20577"/>
          <ac:spMkLst>
            <pc:docMk/>
            <pc:sldMk cId="0" sldId="270"/>
            <ac:spMk id="258"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59"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60"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61" creationId="{00000000-0000-0000-0000-000000000000}"/>
          </ac:spMkLst>
        </pc:spChg>
        <pc:spChg chg="mod">
          <ac:chgData name="Vu Thanh Huong" userId="7a53fe34-2f8b-48fa-aa94-f30867de010d" providerId="ADAL" clId="{B95B90ED-0EBF-4370-8187-97483F23B0AA}" dt="2024-02-22T06:19:38.046" v="4177" actId="404"/>
          <ac:spMkLst>
            <pc:docMk/>
            <pc:sldMk cId="0" sldId="270"/>
            <ac:spMk id="262"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63"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64"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65" creationId="{00000000-0000-0000-0000-000000000000}"/>
          </ac:spMkLst>
        </pc:spChg>
        <pc:spChg chg="mod">
          <ac:chgData name="Vu Thanh Huong" userId="7a53fe34-2f8b-48fa-aa94-f30867de010d" providerId="ADAL" clId="{B95B90ED-0EBF-4370-8187-97483F23B0AA}" dt="2024-02-22T06:19:41.436" v="4180" actId="404"/>
          <ac:spMkLst>
            <pc:docMk/>
            <pc:sldMk cId="0" sldId="270"/>
            <ac:spMk id="266" creationId="{00000000-0000-0000-0000-000000000000}"/>
          </ac:spMkLst>
        </pc:spChg>
        <pc:spChg chg="mod">
          <ac:chgData name="Vu Thanh Huong" userId="7a53fe34-2f8b-48fa-aa94-f30867de010d" providerId="ADAL" clId="{B95B90ED-0EBF-4370-8187-97483F23B0AA}" dt="2024-02-22T06:42:49.092" v="4797" actId="20577"/>
          <ac:spMkLst>
            <pc:docMk/>
            <pc:sldMk cId="0" sldId="270"/>
            <ac:spMk id="267" creationId="{00000000-0000-0000-0000-000000000000}"/>
          </ac:spMkLst>
        </pc:spChg>
        <pc:spChg chg="mod">
          <ac:chgData name="Vu Thanh Huong" userId="7a53fe34-2f8b-48fa-aa94-f30867de010d" providerId="ADAL" clId="{B95B90ED-0EBF-4370-8187-97483F23B0AA}" dt="2024-02-23T04:32:58.645" v="7509" actId="14100"/>
          <ac:spMkLst>
            <pc:docMk/>
            <pc:sldMk cId="0" sldId="270"/>
            <ac:spMk id="269" creationId="{00000000-0000-0000-0000-000000000000}"/>
          </ac:spMkLst>
        </pc:spChg>
        <pc:spChg chg="mod">
          <ac:chgData name="Vu Thanh Huong" userId="7a53fe34-2f8b-48fa-aa94-f30867de010d" providerId="ADAL" clId="{B95B90ED-0EBF-4370-8187-97483F23B0AA}" dt="2024-02-22T06:18:43.840" v="4156" actId="2711"/>
          <ac:spMkLst>
            <pc:docMk/>
            <pc:sldMk cId="0" sldId="270"/>
            <ac:spMk id="270" creationId="{00000000-0000-0000-0000-000000000000}"/>
          </ac:spMkLst>
        </pc:spChg>
        <pc:spChg chg="mod">
          <ac:chgData name="Vu Thanh Huong" userId="7a53fe34-2f8b-48fa-aa94-f30867de010d" providerId="ADAL" clId="{B95B90ED-0EBF-4370-8187-97483F23B0AA}" dt="2024-02-22T06:19:13.148" v="4162" actId="122"/>
          <ac:spMkLst>
            <pc:docMk/>
            <pc:sldMk cId="0" sldId="270"/>
            <ac:spMk id="271" creationId="{00000000-0000-0000-0000-000000000000}"/>
          </ac:spMkLst>
        </pc:spChg>
        <pc:spChg chg="mod">
          <ac:chgData name="Vu Thanh Huong" userId="7a53fe34-2f8b-48fa-aa94-f30867de010d" providerId="ADAL" clId="{B95B90ED-0EBF-4370-8187-97483F23B0AA}" dt="2024-02-22T06:19:15.344" v="4163" actId="122"/>
          <ac:spMkLst>
            <pc:docMk/>
            <pc:sldMk cId="0" sldId="270"/>
            <ac:spMk id="276" creationId="{00000000-0000-0000-0000-000000000000}"/>
          </ac:spMkLst>
        </pc:spChg>
        <pc:picChg chg="mod">
          <ac:chgData name="Vu Thanh Huong" userId="7a53fe34-2f8b-48fa-aa94-f30867de010d" providerId="ADAL" clId="{B95B90ED-0EBF-4370-8187-97483F23B0AA}" dt="2024-02-22T06:17:57.042" v="4154" actId="1076"/>
          <ac:picMkLst>
            <pc:docMk/>
            <pc:sldMk cId="0" sldId="270"/>
            <ac:picMk id="275" creationId="{00000000-0000-0000-0000-000000000000}"/>
          </ac:picMkLst>
        </pc:picChg>
        <pc:cxnChg chg="mod">
          <ac:chgData name="Vu Thanh Huong" userId="7a53fe34-2f8b-48fa-aa94-f30867de010d" providerId="ADAL" clId="{B95B90ED-0EBF-4370-8187-97483F23B0AA}" dt="2024-02-22T06:19:02.352" v="4159" actId="1076"/>
          <ac:cxnSpMkLst>
            <pc:docMk/>
            <pc:sldMk cId="0" sldId="270"/>
            <ac:cxnSpMk id="248" creationId="{00000000-0000-0000-0000-000000000000}"/>
          </ac:cxnSpMkLst>
        </pc:cxnChg>
      </pc:sldChg>
      <pc:sldChg chg="modSp mod">
        <pc:chgData name="Vu Thanh Huong" userId="7a53fe34-2f8b-48fa-aa94-f30867de010d" providerId="ADAL" clId="{B95B90ED-0EBF-4370-8187-97483F23B0AA}" dt="2024-02-22T06:28:33.714" v="4244" actId="1076"/>
        <pc:sldMkLst>
          <pc:docMk/>
          <pc:sldMk cId="0" sldId="271"/>
        </pc:sldMkLst>
        <pc:spChg chg="mod">
          <ac:chgData name="Vu Thanh Huong" userId="7a53fe34-2f8b-48fa-aa94-f30867de010d" providerId="ADAL" clId="{B95B90ED-0EBF-4370-8187-97483F23B0AA}" dt="2024-02-22T06:27:51.687" v="4232" actId="2711"/>
          <ac:spMkLst>
            <pc:docMk/>
            <pc:sldMk cId="0" sldId="271"/>
            <ac:spMk id="283" creationId="{00000000-0000-0000-0000-000000000000}"/>
          </ac:spMkLst>
        </pc:spChg>
        <pc:spChg chg="mod">
          <ac:chgData name="Vu Thanh Huong" userId="7a53fe34-2f8b-48fa-aa94-f30867de010d" providerId="ADAL" clId="{B95B90ED-0EBF-4370-8187-97483F23B0AA}" dt="2024-02-22T06:27:51.687" v="4232" actId="2711"/>
          <ac:spMkLst>
            <pc:docMk/>
            <pc:sldMk cId="0" sldId="271"/>
            <ac:spMk id="285" creationId="{00000000-0000-0000-0000-000000000000}"/>
          </ac:spMkLst>
        </pc:spChg>
        <pc:spChg chg="mod">
          <ac:chgData name="Vu Thanh Huong" userId="7a53fe34-2f8b-48fa-aa94-f30867de010d" providerId="ADAL" clId="{B95B90ED-0EBF-4370-8187-97483F23B0AA}" dt="2024-02-22T06:27:51.687" v="4232" actId="2711"/>
          <ac:spMkLst>
            <pc:docMk/>
            <pc:sldMk cId="0" sldId="271"/>
            <ac:spMk id="288" creationId="{00000000-0000-0000-0000-000000000000}"/>
          </ac:spMkLst>
        </pc:spChg>
        <pc:spChg chg="mod">
          <ac:chgData name="Vu Thanh Huong" userId="7a53fe34-2f8b-48fa-aa94-f30867de010d" providerId="ADAL" clId="{B95B90ED-0EBF-4370-8187-97483F23B0AA}" dt="2024-02-22T06:27:51.687" v="4232" actId="2711"/>
          <ac:spMkLst>
            <pc:docMk/>
            <pc:sldMk cId="0" sldId="271"/>
            <ac:spMk id="290" creationId="{00000000-0000-0000-0000-000000000000}"/>
          </ac:spMkLst>
        </pc:spChg>
        <pc:spChg chg="mod">
          <ac:chgData name="Vu Thanh Huong" userId="7a53fe34-2f8b-48fa-aa94-f30867de010d" providerId="ADAL" clId="{B95B90ED-0EBF-4370-8187-97483F23B0AA}" dt="2024-02-22T06:27:51.687" v="4232" actId="2711"/>
          <ac:spMkLst>
            <pc:docMk/>
            <pc:sldMk cId="0" sldId="271"/>
            <ac:spMk id="292" creationId="{00000000-0000-0000-0000-000000000000}"/>
          </ac:spMkLst>
        </pc:spChg>
        <pc:spChg chg="mod">
          <ac:chgData name="Vu Thanh Huong" userId="7a53fe34-2f8b-48fa-aa94-f30867de010d" providerId="ADAL" clId="{B95B90ED-0EBF-4370-8187-97483F23B0AA}" dt="2024-02-22T06:27:56.021" v="4234" actId="404"/>
          <ac:spMkLst>
            <pc:docMk/>
            <pc:sldMk cId="0" sldId="271"/>
            <ac:spMk id="293" creationId="{00000000-0000-0000-0000-000000000000}"/>
          </ac:spMkLst>
        </pc:spChg>
        <pc:spChg chg="mod">
          <ac:chgData name="Vu Thanh Huong" userId="7a53fe34-2f8b-48fa-aa94-f30867de010d" providerId="ADAL" clId="{B95B90ED-0EBF-4370-8187-97483F23B0AA}" dt="2024-02-22T06:27:51.687" v="4232" actId="2711"/>
          <ac:spMkLst>
            <pc:docMk/>
            <pc:sldMk cId="0" sldId="271"/>
            <ac:spMk id="295" creationId="{00000000-0000-0000-0000-000000000000}"/>
          </ac:spMkLst>
        </pc:spChg>
        <pc:spChg chg="mod">
          <ac:chgData name="Vu Thanh Huong" userId="7a53fe34-2f8b-48fa-aa94-f30867de010d" providerId="ADAL" clId="{B95B90ED-0EBF-4370-8187-97483F23B0AA}" dt="2024-02-22T06:28:33.714" v="4244" actId="1076"/>
          <ac:spMkLst>
            <pc:docMk/>
            <pc:sldMk cId="0" sldId="271"/>
            <ac:spMk id="296" creationId="{00000000-0000-0000-0000-000000000000}"/>
          </ac:spMkLst>
        </pc:spChg>
        <pc:spChg chg="mod">
          <ac:chgData name="Vu Thanh Huong" userId="7a53fe34-2f8b-48fa-aa94-f30867de010d" providerId="ADAL" clId="{B95B90ED-0EBF-4370-8187-97483F23B0AA}" dt="2024-02-22T06:28:28.479" v="4243" actId="1076"/>
          <ac:spMkLst>
            <pc:docMk/>
            <pc:sldMk cId="0" sldId="271"/>
            <ac:spMk id="298" creationId="{00000000-0000-0000-0000-000000000000}"/>
          </ac:spMkLst>
        </pc:spChg>
        <pc:spChg chg="mod">
          <ac:chgData name="Vu Thanh Huong" userId="7a53fe34-2f8b-48fa-aa94-f30867de010d" providerId="ADAL" clId="{B95B90ED-0EBF-4370-8187-97483F23B0AA}" dt="2024-02-22T06:27:51.687" v="4232" actId="2711"/>
          <ac:spMkLst>
            <pc:docMk/>
            <pc:sldMk cId="0" sldId="271"/>
            <ac:spMk id="299" creationId="{00000000-0000-0000-0000-000000000000}"/>
          </ac:spMkLst>
        </pc:spChg>
        <pc:cxnChg chg="mod">
          <ac:chgData name="Vu Thanh Huong" userId="7a53fe34-2f8b-48fa-aa94-f30867de010d" providerId="ADAL" clId="{B95B90ED-0EBF-4370-8187-97483F23B0AA}" dt="2024-02-22T06:28:33.714" v="4244" actId="1076"/>
          <ac:cxnSpMkLst>
            <pc:docMk/>
            <pc:sldMk cId="0" sldId="271"/>
            <ac:cxnSpMk id="297" creationId="{00000000-0000-0000-0000-000000000000}"/>
          </ac:cxnSpMkLst>
        </pc:cxnChg>
      </pc:sldChg>
      <pc:sldChg chg="modSp mod">
        <pc:chgData name="Vu Thanh Huong" userId="7a53fe34-2f8b-48fa-aa94-f30867de010d" providerId="ADAL" clId="{B95B90ED-0EBF-4370-8187-97483F23B0AA}" dt="2024-02-22T06:31:03.692" v="4331" actId="14100"/>
        <pc:sldMkLst>
          <pc:docMk/>
          <pc:sldMk cId="0" sldId="272"/>
        </pc:sldMkLst>
        <pc:spChg chg="mod">
          <ac:chgData name="Vu Thanh Huong" userId="7a53fe34-2f8b-48fa-aa94-f30867de010d" providerId="ADAL" clId="{B95B90ED-0EBF-4370-8187-97483F23B0AA}" dt="2024-02-22T06:30:39.277" v="4322" actId="2711"/>
          <ac:spMkLst>
            <pc:docMk/>
            <pc:sldMk cId="0" sldId="272"/>
            <ac:spMk id="306" creationId="{00000000-0000-0000-0000-000000000000}"/>
          </ac:spMkLst>
        </pc:spChg>
        <pc:spChg chg="mod">
          <ac:chgData name="Vu Thanh Huong" userId="7a53fe34-2f8b-48fa-aa94-f30867de010d" providerId="ADAL" clId="{B95B90ED-0EBF-4370-8187-97483F23B0AA}" dt="2024-02-22T06:30:39.277" v="4322" actId="2711"/>
          <ac:spMkLst>
            <pc:docMk/>
            <pc:sldMk cId="0" sldId="272"/>
            <ac:spMk id="307" creationId="{00000000-0000-0000-0000-000000000000}"/>
          </ac:spMkLst>
        </pc:spChg>
        <pc:spChg chg="mod">
          <ac:chgData name="Vu Thanh Huong" userId="7a53fe34-2f8b-48fa-aa94-f30867de010d" providerId="ADAL" clId="{B95B90ED-0EBF-4370-8187-97483F23B0AA}" dt="2024-02-22T06:30:39.277" v="4322" actId="2711"/>
          <ac:spMkLst>
            <pc:docMk/>
            <pc:sldMk cId="0" sldId="272"/>
            <ac:spMk id="308" creationId="{00000000-0000-0000-0000-000000000000}"/>
          </ac:spMkLst>
        </pc:spChg>
        <pc:spChg chg="mod">
          <ac:chgData name="Vu Thanh Huong" userId="7a53fe34-2f8b-48fa-aa94-f30867de010d" providerId="ADAL" clId="{B95B90ED-0EBF-4370-8187-97483F23B0AA}" dt="2024-02-22T06:30:51.807" v="4325" actId="20577"/>
          <ac:spMkLst>
            <pc:docMk/>
            <pc:sldMk cId="0" sldId="272"/>
            <ac:spMk id="309" creationId="{00000000-0000-0000-0000-000000000000}"/>
          </ac:spMkLst>
        </pc:spChg>
        <pc:spChg chg="mod">
          <ac:chgData name="Vu Thanh Huong" userId="7a53fe34-2f8b-48fa-aa94-f30867de010d" providerId="ADAL" clId="{B95B90ED-0EBF-4370-8187-97483F23B0AA}" dt="2024-02-22T06:30:39.277" v="4322" actId="2711"/>
          <ac:spMkLst>
            <pc:docMk/>
            <pc:sldMk cId="0" sldId="272"/>
            <ac:spMk id="311" creationId="{00000000-0000-0000-0000-000000000000}"/>
          </ac:spMkLst>
        </pc:spChg>
        <pc:spChg chg="mod">
          <ac:chgData name="Vu Thanh Huong" userId="7a53fe34-2f8b-48fa-aa94-f30867de010d" providerId="ADAL" clId="{B95B90ED-0EBF-4370-8187-97483F23B0AA}" dt="2024-02-22T06:31:00.064" v="4330" actId="14100"/>
          <ac:spMkLst>
            <pc:docMk/>
            <pc:sldMk cId="0" sldId="272"/>
            <ac:spMk id="312" creationId="{00000000-0000-0000-0000-000000000000}"/>
          </ac:spMkLst>
        </pc:spChg>
        <pc:cxnChg chg="mod">
          <ac:chgData name="Vu Thanh Huong" userId="7a53fe34-2f8b-48fa-aa94-f30867de010d" providerId="ADAL" clId="{B95B90ED-0EBF-4370-8187-97483F23B0AA}" dt="2024-02-22T06:31:03.692" v="4331" actId="14100"/>
          <ac:cxnSpMkLst>
            <pc:docMk/>
            <pc:sldMk cId="0" sldId="272"/>
            <ac:cxnSpMk id="313" creationId="{00000000-0000-0000-0000-000000000000}"/>
          </ac:cxnSpMkLst>
        </pc:cxnChg>
      </pc:sldChg>
      <pc:sldChg chg="modSp mod">
        <pc:chgData name="Vu Thanh Huong" userId="7a53fe34-2f8b-48fa-aa94-f30867de010d" providerId="ADAL" clId="{B95B90ED-0EBF-4370-8187-97483F23B0AA}" dt="2024-02-23T04:34:55.187" v="7533" actId="2711"/>
        <pc:sldMkLst>
          <pc:docMk/>
          <pc:sldMk cId="0" sldId="273"/>
        </pc:sldMkLst>
        <pc:spChg chg="mod">
          <ac:chgData name="Vu Thanh Huong" userId="7a53fe34-2f8b-48fa-aa94-f30867de010d" providerId="ADAL" clId="{B95B90ED-0EBF-4370-8187-97483F23B0AA}" dt="2024-02-22T06:44:12.127" v="4834" actId="2711"/>
          <ac:spMkLst>
            <pc:docMk/>
            <pc:sldMk cId="0" sldId="273"/>
            <ac:spMk id="318"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20"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22" creationId="{00000000-0000-0000-0000-000000000000}"/>
          </ac:spMkLst>
        </pc:spChg>
        <pc:spChg chg="mod">
          <ac:chgData name="Vu Thanh Huong" userId="7a53fe34-2f8b-48fa-aa94-f30867de010d" providerId="ADAL" clId="{B95B90ED-0EBF-4370-8187-97483F23B0AA}" dt="2024-02-22T06:45:42.632" v="4867" actId="1076"/>
          <ac:spMkLst>
            <pc:docMk/>
            <pc:sldMk cId="0" sldId="273"/>
            <ac:spMk id="323"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24" creationId="{00000000-0000-0000-0000-000000000000}"/>
          </ac:spMkLst>
        </pc:spChg>
        <pc:spChg chg="mod">
          <ac:chgData name="Vu Thanh Huong" userId="7a53fe34-2f8b-48fa-aa94-f30867de010d" providerId="ADAL" clId="{B95B90ED-0EBF-4370-8187-97483F23B0AA}" dt="2024-02-22T06:45:55.234" v="4873" actId="403"/>
          <ac:spMkLst>
            <pc:docMk/>
            <pc:sldMk cId="0" sldId="273"/>
            <ac:spMk id="325"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26" creationId="{00000000-0000-0000-0000-000000000000}"/>
          </ac:spMkLst>
        </pc:spChg>
        <pc:spChg chg="mod">
          <ac:chgData name="Vu Thanh Huong" userId="7a53fe34-2f8b-48fa-aa94-f30867de010d" providerId="ADAL" clId="{B95B90ED-0EBF-4370-8187-97483F23B0AA}" dt="2024-02-23T04:34:49.055" v="7532" actId="2711"/>
          <ac:spMkLst>
            <pc:docMk/>
            <pc:sldMk cId="0" sldId="273"/>
            <ac:spMk id="327"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28" creationId="{00000000-0000-0000-0000-000000000000}"/>
          </ac:spMkLst>
        </pc:spChg>
        <pc:spChg chg="mod">
          <ac:chgData name="Vu Thanh Huong" userId="7a53fe34-2f8b-48fa-aa94-f30867de010d" providerId="ADAL" clId="{B95B90ED-0EBF-4370-8187-97483F23B0AA}" dt="2024-02-23T04:34:55.187" v="7533" actId="2711"/>
          <ac:spMkLst>
            <pc:docMk/>
            <pc:sldMk cId="0" sldId="273"/>
            <ac:spMk id="329" creationId="{00000000-0000-0000-0000-000000000000}"/>
          </ac:spMkLst>
        </pc:spChg>
        <pc:spChg chg="mod">
          <ac:chgData name="Vu Thanh Huong" userId="7a53fe34-2f8b-48fa-aa94-f30867de010d" providerId="ADAL" clId="{B95B90ED-0EBF-4370-8187-97483F23B0AA}" dt="2024-02-23T04:33:48.817" v="7513" actId="403"/>
          <ac:spMkLst>
            <pc:docMk/>
            <pc:sldMk cId="0" sldId="273"/>
            <ac:spMk id="330" creationId="{00000000-0000-0000-0000-000000000000}"/>
          </ac:spMkLst>
        </pc:spChg>
        <pc:spChg chg="mod">
          <ac:chgData name="Vu Thanh Huong" userId="7a53fe34-2f8b-48fa-aa94-f30867de010d" providerId="ADAL" clId="{B95B90ED-0EBF-4370-8187-97483F23B0AA}" dt="2024-02-23T04:33:52.059" v="7514" actId="403"/>
          <ac:spMkLst>
            <pc:docMk/>
            <pc:sldMk cId="0" sldId="273"/>
            <ac:spMk id="331" creationId="{00000000-0000-0000-0000-000000000000}"/>
          </ac:spMkLst>
        </pc:spChg>
        <pc:spChg chg="mod">
          <ac:chgData name="Vu Thanh Huong" userId="7a53fe34-2f8b-48fa-aa94-f30867de010d" providerId="ADAL" clId="{B95B90ED-0EBF-4370-8187-97483F23B0AA}" dt="2024-02-23T04:34:02.273" v="7518" actId="14100"/>
          <ac:spMkLst>
            <pc:docMk/>
            <pc:sldMk cId="0" sldId="273"/>
            <ac:spMk id="332" creationId="{00000000-0000-0000-0000-000000000000}"/>
          </ac:spMkLst>
        </pc:spChg>
        <pc:spChg chg="mod">
          <ac:chgData name="Vu Thanh Huong" userId="7a53fe34-2f8b-48fa-aa94-f30867de010d" providerId="ADAL" clId="{B95B90ED-0EBF-4370-8187-97483F23B0AA}" dt="2024-02-23T04:34:08.660" v="7521" actId="1076"/>
          <ac:spMkLst>
            <pc:docMk/>
            <pc:sldMk cId="0" sldId="273"/>
            <ac:spMk id="333" creationId="{00000000-0000-0000-0000-000000000000}"/>
          </ac:spMkLst>
        </pc:spChg>
        <pc:spChg chg="mod">
          <ac:chgData name="Vu Thanh Huong" userId="7a53fe34-2f8b-48fa-aa94-f30867de010d" providerId="ADAL" clId="{B95B90ED-0EBF-4370-8187-97483F23B0AA}" dt="2024-02-23T04:34:16.970" v="7525" actId="14100"/>
          <ac:spMkLst>
            <pc:docMk/>
            <pc:sldMk cId="0" sldId="273"/>
            <ac:spMk id="334" creationId="{00000000-0000-0000-0000-000000000000}"/>
          </ac:spMkLst>
        </pc:spChg>
        <pc:spChg chg="mod">
          <ac:chgData name="Vu Thanh Huong" userId="7a53fe34-2f8b-48fa-aa94-f30867de010d" providerId="ADAL" clId="{B95B90ED-0EBF-4370-8187-97483F23B0AA}" dt="2024-02-23T04:34:29.455" v="7529" actId="403"/>
          <ac:spMkLst>
            <pc:docMk/>
            <pc:sldMk cId="0" sldId="273"/>
            <ac:spMk id="335" creationId="{00000000-0000-0000-0000-000000000000}"/>
          </ac:spMkLst>
        </pc:spChg>
        <pc:spChg chg="mod">
          <ac:chgData name="Vu Thanh Huong" userId="7a53fe34-2f8b-48fa-aa94-f30867de010d" providerId="ADAL" clId="{B95B90ED-0EBF-4370-8187-97483F23B0AA}" dt="2024-02-23T04:34:36.016" v="7531" actId="14100"/>
          <ac:spMkLst>
            <pc:docMk/>
            <pc:sldMk cId="0" sldId="273"/>
            <ac:spMk id="336" creationId="{00000000-0000-0000-0000-000000000000}"/>
          </ac:spMkLst>
        </pc:spChg>
        <pc:spChg chg="mod">
          <ac:chgData name="Vu Thanh Huong" userId="7a53fe34-2f8b-48fa-aa94-f30867de010d" providerId="ADAL" clId="{B95B90ED-0EBF-4370-8187-97483F23B0AA}" dt="2024-02-23T04:33:46.266" v="7512" actId="403"/>
          <ac:spMkLst>
            <pc:docMk/>
            <pc:sldMk cId="0" sldId="273"/>
            <ac:spMk id="337" creationId="{00000000-0000-0000-0000-000000000000}"/>
          </ac:spMkLst>
        </pc:spChg>
        <pc:spChg chg="mod">
          <ac:chgData name="Vu Thanh Huong" userId="7a53fe34-2f8b-48fa-aa94-f30867de010d" providerId="ADAL" clId="{B95B90ED-0EBF-4370-8187-97483F23B0AA}" dt="2024-02-23T04:33:43.821" v="7511" actId="403"/>
          <ac:spMkLst>
            <pc:docMk/>
            <pc:sldMk cId="0" sldId="273"/>
            <ac:spMk id="338"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39" creationId="{00000000-0000-0000-0000-000000000000}"/>
          </ac:spMkLst>
        </pc:spChg>
        <pc:spChg chg="mod">
          <ac:chgData name="Vu Thanh Huong" userId="7a53fe34-2f8b-48fa-aa94-f30867de010d" providerId="ADAL" clId="{B95B90ED-0EBF-4370-8187-97483F23B0AA}" dt="2024-02-22T06:45:36.585" v="4864" actId="1076"/>
          <ac:spMkLst>
            <pc:docMk/>
            <pc:sldMk cId="0" sldId="273"/>
            <ac:spMk id="340"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41"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42"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43" creationId="{00000000-0000-0000-0000-000000000000}"/>
          </ac:spMkLst>
        </pc:spChg>
        <pc:spChg chg="mod">
          <ac:chgData name="Vu Thanh Huong" userId="7a53fe34-2f8b-48fa-aa94-f30867de010d" providerId="ADAL" clId="{B95B90ED-0EBF-4370-8187-97483F23B0AA}" dt="2024-02-23T04:33:34.453" v="7510" actId="2711"/>
          <ac:spMkLst>
            <pc:docMk/>
            <pc:sldMk cId="0" sldId="273"/>
            <ac:spMk id="344"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47"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48"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49"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0"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1"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2"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3"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4"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5"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6"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7"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8"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59"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60"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61"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62"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63"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64"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65" creationId="{00000000-0000-0000-0000-000000000000}"/>
          </ac:spMkLst>
        </pc:spChg>
        <pc:spChg chg="mod">
          <ac:chgData name="Vu Thanh Huong" userId="7a53fe34-2f8b-48fa-aa94-f30867de010d" providerId="ADAL" clId="{B95B90ED-0EBF-4370-8187-97483F23B0AA}" dt="2024-02-22T06:44:12.127" v="4834" actId="2711"/>
          <ac:spMkLst>
            <pc:docMk/>
            <pc:sldMk cId="0" sldId="273"/>
            <ac:spMk id="366" creationId="{00000000-0000-0000-0000-000000000000}"/>
          </ac:spMkLst>
        </pc:spChg>
        <pc:picChg chg="mod">
          <ac:chgData name="Vu Thanh Huong" userId="7a53fe34-2f8b-48fa-aa94-f30867de010d" providerId="ADAL" clId="{B95B90ED-0EBF-4370-8187-97483F23B0AA}" dt="2024-02-22T06:45:34.013" v="4863" actId="1076"/>
          <ac:picMkLst>
            <pc:docMk/>
            <pc:sldMk cId="0" sldId="273"/>
            <ac:picMk id="321" creationId="{00000000-0000-0000-0000-000000000000}"/>
          </ac:picMkLst>
        </pc:picChg>
        <pc:cxnChg chg="mod">
          <ac:chgData name="Vu Thanh Huong" userId="7a53fe34-2f8b-48fa-aa94-f30867de010d" providerId="ADAL" clId="{B95B90ED-0EBF-4370-8187-97483F23B0AA}" dt="2024-02-22T06:36:11.925" v="4382" actId="14100"/>
          <ac:cxnSpMkLst>
            <pc:docMk/>
            <pc:sldMk cId="0" sldId="273"/>
            <ac:cxnSpMk id="345" creationId="{00000000-0000-0000-0000-000000000000}"/>
          </ac:cxnSpMkLst>
        </pc:cxnChg>
      </pc:sldChg>
      <pc:sldChg chg="modSp mod">
        <pc:chgData name="Vu Thanh Huong" userId="7a53fe34-2f8b-48fa-aa94-f30867de010d" providerId="ADAL" clId="{B95B90ED-0EBF-4370-8187-97483F23B0AA}" dt="2024-02-23T04:37:32.608" v="7536" actId="403"/>
        <pc:sldMkLst>
          <pc:docMk/>
          <pc:sldMk cId="0" sldId="274"/>
        </pc:sldMkLst>
        <pc:spChg chg="mod">
          <ac:chgData name="Vu Thanh Huong" userId="7a53fe34-2f8b-48fa-aa94-f30867de010d" providerId="ADAL" clId="{B95B90ED-0EBF-4370-8187-97483F23B0AA}" dt="2024-02-23T04:37:32.608" v="7536" actId="403"/>
          <ac:spMkLst>
            <pc:docMk/>
            <pc:sldMk cId="0" sldId="274"/>
            <ac:spMk id="372" creationId="{00000000-0000-0000-0000-000000000000}"/>
          </ac:spMkLst>
        </pc:spChg>
        <pc:spChg chg="mod">
          <ac:chgData name="Vu Thanh Huong" userId="7a53fe34-2f8b-48fa-aa94-f30867de010d" providerId="ADAL" clId="{B95B90ED-0EBF-4370-8187-97483F23B0AA}" dt="2024-02-23T04:37:17.753" v="7534" actId="2711"/>
          <ac:spMkLst>
            <pc:docMk/>
            <pc:sldMk cId="0" sldId="274"/>
            <ac:spMk id="373" creationId="{00000000-0000-0000-0000-000000000000}"/>
          </ac:spMkLst>
        </pc:spChg>
        <pc:spChg chg="mod">
          <ac:chgData name="Vu Thanh Huong" userId="7a53fe34-2f8b-48fa-aa94-f30867de010d" providerId="ADAL" clId="{B95B90ED-0EBF-4370-8187-97483F23B0AA}" dt="2024-02-22T06:52:16.607" v="5107" actId="2711"/>
          <ac:spMkLst>
            <pc:docMk/>
            <pc:sldMk cId="0" sldId="274"/>
            <ac:spMk id="375" creationId="{00000000-0000-0000-0000-000000000000}"/>
          </ac:spMkLst>
        </pc:spChg>
      </pc:sldChg>
      <pc:sldChg chg="modSp mod">
        <pc:chgData name="Vu Thanh Huong" userId="7a53fe34-2f8b-48fa-aa94-f30867de010d" providerId="ADAL" clId="{B95B90ED-0EBF-4370-8187-97483F23B0AA}" dt="2024-02-22T07:30:44.011" v="5817" actId="20577"/>
        <pc:sldMkLst>
          <pc:docMk/>
          <pc:sldMk cId="0" sldId="275"/>
        </pc:sldMkLst>
        <pc:spChg chg="mod">
          <ac:chgData name="Vu Thanh Huong" userId="7a53fe34-2f8b-48fa-aa94-f30867de010d" providerId="ADAL" clId="{B95B90ED-0EBF-4370-8187-97483F23B0AA}" dt="2024-02-22T07:30:44.011" v="5817" actId="20577"/>
          <ac:spMkLst>
            <pc:docMk/>
            <pc:sldMk cId="0" sldId="275"/>
            <ac:spMk id="381" creationId="{00000000-0000-0000-0000-000000000000}"/>
          </ac:spMkLst>
        </pc:spChg>
      </pc:sldChg>
      <pc:sldChg chg="modSp mod">
        <pc:chgData name="Vu Thanh Huong" userId="7a53fe34-2f8b-48fa-aa94-f30867de010d" providerId="ADAL" clId="{B95B90ED-0EBF-4370-8187-97483F23B0AA}" dt="2024-02-23T04:38:44.402" v="7549" actId="403"/>
        <pc:sldMkLst>
          <pc:docMk/>
          <pc:sldMk cId="0" sldId="276"/>
        </pc:sldMkLst>
        <pc:spChg chg="mod">
          <ac:chgData name="Vu Thanh Huong" userId="7a53fe34-2f8b-48fa-aa94-f30867de010d" providerId="ADAL" clId="{B95B90ED-0EBF-4370-8187-97483F23B0AA}" dt="2024-02-22T07:25:12.829" v="5701" actId="2711"/>
          <ac:spMkLst>
            <pc:docMk/>
            <pc:sldMk cId="0" sldId="276"/>
            <ac:spMk id="387"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389"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390" creationId="{00000000-0000-0000-0000-000000000000}"/>
          </ac:spMkLst>
        </pc:spChg>
        <pc:spChg chg="mod">
          <ac:chgData name="Vu Thanh Huong" userId="7a53fe34-2f8b-48fa-aa94-f30867de010d" providerId="ADAL" clId="{B95B90ED-0EBF-4370-8187-97483F23B0AA}" dt="2024-02-23T04:37:45.714" v="7541" actId="1076"/>
          <ac:spMkLst>
            <pc:docMk/>
            <pc:sldMk cId="0" sldId="276"/>
            <ac:spMk id="391" creationId="{00000000-0000-0000-0000-000000000000}"/>
          </ac:spMkLst>
        </pc:spChg>
        <pc:spChg chg="mod">
          <ac:chgData name="Vu Thanh Huong" userId="7a53fe34-2f8b-48fa-aa94-f30867de010d" providerId="ADAL" clId="{B95B90ED-0EBF-4370-8187-97483F23B0AA}" dt="2024-02-23T04:37:50.327" v="7542" actId="20577"/>
          <ac:spMkLst>
            <pc:docMk/>
            <pc:sldMk cId="0" sldId="276"/>
            <ac:spMk id="392"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393" creationId="{00000000-0000-0000-0000-000000000000}"/>
          </ac:spMkLst>
        </pc:spChg>
        <pc:spChg chg="mod">
          <ac:chgData name="Vu Thanh Huong" userId="7a53fe34-2f8b-48fa-aa94-f30867de010d" providerId="ADAL" clId="{B95B90ED-0EBF-4370-8187-97483F23B0AA}" dt="2024-02-23T04:37:54.181" v="7543" actId="403"/>
          <ac:spMkLst>
            <pc:docMk/>
            <pc:sldMk cId="0" sldId="276"/>
            <ac:spMk id="394"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395"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397" creationId="{00000000-0000-0000-0000-000000000000}"/>
          </ac:spMkLst>
        </pc:spChg>
        <pc:spChg chg="mod">
          <ac:chgData name="Vu Thanh Huong" userId="7a53fe34-2f8b-48fa-aa94-f30867de010d" providerId="ADAL" clId="{B95B90ED-0EBF-4370-8187-97483F23B0AA}" dt="2024-02-23T04:37:57.512" v="7544" actId="403"/>
          <ac:spMkLst>
            <pc:docMk/>
            <pc:sldMk cId="0" sldId="276"/>
            <ac:spMk id="398" creationId="{00000000-0000-0000-0000-000000000000}"/>
          </ac:spMkLst>
        </pc:spChg>
        <pc:spChg chg="mod">
          <ac:chgData name="Vu Thanh Huong" userId="7a53fe34-2f8b-48fa-aa94-f30867de010d" providerId="ADAL" clId="{B95B90ED-0EBF-4370-8187-97483F23B0AA}" dt="2024-02-23T04:38:02.145" v="7545" actId="1076"/>
          <ac:spMkLst>
            <pc:docMk/>
            <pc:sldMk cId="0" sldId="276"/>
            <ac:spMk id="399" creationId="{00000000-0000-0000-0000-000000000000}"/>
          </ac:spMkLst>
        </pc:spChg>
        <pc:spChg chg="mod">
          <ac:chgData name="Vu Thanh Huong" userId="7a53fe34-2f8b-48fa-aa94-f30867de010d" providerId="ADAL" clId="{B95B90ED-0EBF-4370-8187-97483F23B0AA}" dt="2024-02-23T04:38:06.348" v="7546" actId="403"/>
          <ac:spMkLst>
            <pc:docMk/>
            <pc:sldMk cId="0" sldId="276"/>
            <ac:spMk id="401" creationId="{00000000-0000-0000-0000-000000000000}"/>
          </ac:spMkLst>
        </pc:spChg>
        <pc:spChg chg="mod">
          <ac:chgData name="Vu Thanh Huong" userId="7a53fe34-2f8b-48fa-aa94-f30867de010d" providerId="ADAL" clId="{B95B90ED-0EBF-4370-8187-97483F23B0AA}" dt="2024-02-22T07:25:28.083" v="5733" actId="20577"/>
          <ac:spMkLst>
            <pc:docMk/>
            <pc:sldMk cId="0" sldId="276"/>
            <ac:spMk id="402"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404" creationId="{00000000-0000-0000-0000-000000000000}"/>
          </ac:spMkLst>
        </pc:spChg>
        <pc:spChg chg="mod">
          <ac:chgData name="Vu Thanh Huong" userId="7a53fe34-2f8b-48fa-aa94-f30867de010d" providerId="ADAL" clId="{B95B90ED-0EBF-4370-8187-97483F23B0AA}" dt="2024-02-23T04:38:39.063" v="7547" actId="403"/>
          <ac:spMkLst>
            <pc:docMk/>
            <pc:sldMk cId="0" sldId="276"/>
            <ac:spMk id="405"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406" creationId="{00000000-0000-0000-0000-000000000000}"/>
          </ac:spMkLst>
        </pc:spChg>
        <pc:spChg chg="mod">
          <ac:chgData name="Vu Thanh Huong" userId="7a53fe34-2f8b-48fa-aa94-f30867de010d" providerId="ADAL" clId="{B95B90ED-0EBF-4370-8187-97483F23B0AA}" dt="2024-02-23T04:38:41.915" v="7548" actId="403"/>
          <ac:spMkLst>
            <pc:docMk/>
            <pc:sldMk cId="0" sldId="276"/>
            <ac:spMk id="408"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409"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411" creationId="{00000000-0000-0000-0000-000000000000}"/>
          </ac:spMkLst>
        </pc:spChg>
        <pc:spChg chg="mod">
          <ac:chgData name="Vu Thanh Huong" userId="7a53fe34-2f8b-48fa-aa94-f30867de010d" providerId="ADAL" clId="{B95B90ED-0EBF-4370-8187-97483F23B0AA}" dt="2024-02-23T04:38:44.402" v="7549" actId="403"/>
          <ac:spMkLst>
            <pc:docMk/>
            <pc:sldMk cId="0" sldId="276"/>
            <ac:spMk id="412"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413"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415" creationId="{00000000-0000-0000-0000-000000000000}"/>
          </ac:spMkLst>
        </pc:spChg>
        <pc:spChg chg="mod">
          <ac:chgData name="Vu Thanh Huong" userId="7a53fe34-2f8b-48fa-aa94-f30867de010d" providerId="ADAL" clId="{B95B90ED-0EBF-4370-8187-97483F23B0AA}" dt="2024-02-22T07:25:12.829" v="5701" actId="2711"/>
          <ac:spMkLst>
            <pc:docMk/>
            <pc:sldMk cId="0" sldId="276"/>
            <ac:spMk id="416" creationId="{00000000-0000-0000-0000-000000000000}"/>
          </ac:spMkLst>
        </pc:spChg>
      </pc:sldChg>
      <pc:sldChg chg="modSp mod">
        <pc:chgData name="Vu Thanh Huong" userId="7a53fe34-2f8b-48fa-aa94-f30867de010d" providerId="ADAL" clId="{B95B90ED-0EBF-4370-8187-97483F23B0AA}" dt="2024-02-22T07:30:12.718" v="5749" actId="313"/>
        <pc:sldMkLst>
          <pc:docMk/>
          <pc:sldMk cId="0" sldId="277"/>
        </pc:sldMkLst>
        <pc:spChg chg="mod">
          <ac:chgData name="Vu Thanh Huong" userId="7a53fe34-2f8b-48fa-aa94-f30867de010d" providerId="ADAL" clId="{B95B90ED-0EBF-4370-8187-97483F23B0AA}" dt="2024-02-22T07:29:45.403" v="5742" actId="2711"/>
          <ac:spMkLst>
            <pc:docMk/>
            <pc:sldMk cId="0" sldId="277"/>
            <ac:spMk id="422" creationId="{00000000-0000-0000-0000-000000000000}"/>
          </ac:spMkLst>
        </pc:spChg>
        <pc:spChg chg="mod">
          <ac:chgData name="Vu Thanh Huong" userId="7a53fe34-2f8b-48fa-aa94-f30867de010d" providerId="ADAL" clId="{B95B90ED-0EBF-4370-8187-97483F23B0AA}" dt="2024-02-22T07:29:45.403" v="5742" actId="2711"/>
          <ac:spMkLst>
            <pc:docMk/>
            <pc:sldMk cId="0" sldId="277"/>
            <ac:spMk id="423" creationId="{00000000-0000-0000-0000-000000000000}"/>
          </ac:spMkLst>
        </pc:spChg>
        <pc:spChg chg="mod">
          <ac:chgData name="Vu Thanh Huong" userId="7a53fe34-2f8b-48fa-aa94-f30867de010d" providerId="ADAL" clId="{B95B90ED-0EBF-4370-8187-97483F23B0AA}" dt="2024-02-22T07:29:45.403" v="5742" actId="2711"/>
          <ac:spMkLst>
            <pc:docMk/>
            <pc:sldMk cId="0" sldId="277"/>
            <ac:spMk id="424" creationId="{00000000-0000-0000-0000-000000000000}"/>
          </ac:spMkLst>
        </pc:spChg>
        <pc:spChg chg="mod">
          <ac:chgData name="Vu Thanh Huong" userId="7a53fe34-2f8b-48fa-aa94-f30867de010d" providerId="ADAL" clId="{B95B90ED-0EBF-4370-8187-97483F23B0AA}" dt="2024-02-22T07:30:12.718" v="5749" actId="313"/>
          <ac:spMkLst>
            <pc:docMk/>
            <pc:sldMk cId="0" sldId="277"/>
            <ac:spMk id="426" creationId="{00000000-0000-0000-0000-000000000000}"/>
          </ac:spMkLst>
        </pc:spChg>
        <pc:spChg chg="mod">
          <ac:chgData name="Vu Thanh Huong" userId="7a53fe34-2f8b-48fa-aa94-f30867de010d" providerId="ADAL" clId="{B95B90ED-0EBF-4370-8187-97483F23B0AA}" dt="2024-02-22T07:30:04.252" v="5746" actId="20577"/>
          <ac:spMkLst>
            <pc:docMk/>
            <pc:sldMk cId="0" sldId="277"/>
            <ac:spMk id="427" creationId="{00000000-0000-0000-0000-000000000000}"/>
          </ac:spMkLst>
        </pc:spChg>
      </pc:sldChg>
      <pc:sldChg chg="modSp mod">
        <pc:chgData name="Vu Thanh Huong" userId="7a53fe34-2f8b-48fa-aa94-f30867de010d" providerId="ADAL" clId="{B95B90ED-0EBF-4370-8187-97483F23B0AA}" dt="2024-02-23T03:28:28.145" v="6036" actId="1076"/>
        <pc:sldMkLst>
          <pc:docMk/>
          <pc:sldMk cId="0" sldId="278"/>
        </pc:sldMkLst>
        <pc:spChg chg="mod">
          <ac:chgData name="Vu Thanh Huong" userId="7a53fe34-2f8b-48fa-aa94-f30867de010d" providerId="ADAL" clId="{B95B90ED-0EBF-4370-8187-97483F23B0AA}" dt="2024-02-23T03:28:14.293" v="6032" actId="2711"/>
          <ac:spMkLst>
            <pc:docMk/>
            <pc:sldMk cId="0" sldId="278"/>
            <ac:spMk id="432" creationId="{00000000-0000-0000-0000-000000000000}"/>
          </ac:spMkLst>
        </pc:spChg>
        <pc:spChg chg="mod">
          <ac:chgData name="Vu Thanh Huong" userId="7a53fe34-2f8b-48fa-aa94-f30867de010d" providerId="ADAL" clId="{B95B90ED-0EBF-4370-8187-97483F23B0AA}" dt="2024-02-23T03:28:14.293" v="6032" actId="2711"/>
          <ac:spMkLst>
            <pc:docMk/>
            <pc:sldMk cId="0" sldId="278"/>
            <ac:spMk id="434" creationId="{00000000-0000-0000-0000-000000000000}"/>
          </ac:spMkLst>
        </pc:spChg>
        <pc:spChg chg="mod">
          <ac:chgData name="Vu Thanh Huong" userId="7a53fe34-2f8b-48fa-aa94-f30867de010d" providerId="ADAL" clId="{B95B90ED-0EBF-4370-8187-97483F23B0AA}" dt="2024-02-23T03:28:14.293" v="6032" actId="2711"/>
          <ac:spMkLst>
            <pc:docMk/>
            <pc:sldMk cId="0" sldId="278"/>
            <ac:spMk id="435" creationId="{00000000-0000-0000-0000-000000000000}"/>
          </ac:spMkLst>
        </pc:spChg>
        <pc:spChg chg="mod">
          <ac:chgData name="Vu Thanh Huong" userId="7a53fe34-2f8b-48fa-aa94-f30867de010d" providerId="ADAL" clId="{B95B90ED-0EBF-4370-8187-97483F23B0AA}" dt="2024-02-23T03:28:14.293" v="6032" actId="2711"/>
          <ac:spMkLst>
            <pc:docMk/>
            <pc:sldMk cId="0" sldId="278"/>
            <ac:spMk id="436" creationId="{00000000-0000-0000-0000-000000000000}"/>
          </ac:spMkLst>
        </pc:spChg>
        <pc:spChg chg="mod">
          <ac:chgData name="Vu Thanh Huong" userId="7a53fe34-2f8b-48fa-aa94-f30867de010d" providerId="ADAL" clId="{B95B90ED-0EBF-4370-8187-97483F23B0AA}" dt="2024-02-23T03:28:14.293" v="6032" actId="2711"/>
          <ac:spMkLst>
            <pc:docMk/>
            <pc:sldMk cId="0" sldId="278"/>
            <ac:spMk id="437" creationId="{00000000-0000-0000-0000-000000000000}"/>
          </ac:spMkLst>
        </pc:spChg>
        <pc:spChg chg="mod">
          <ac:chgData name="Vu Thanh Huong" userId="7a53fe34-2f8b-48fa-aa94-f30867de010d" providerId="ADAL" clId="{B95B90ED-0EBF-4370-8187-97483F23B0AA}" dt="2024-02-23T03:28:14.293" v="6032" actId="2711"/>
          <ac:spMkLst>
            <pc:docMk/>
            <pc:sldMk cId="0" sldId="278"/>
            <ac:spMk id="438" creationId="{00000000-0000-0000-0000-000000000000}"/>
          </ac:spMkLst>
        </pc:spChg>
        <pc:spChg chg="mod">
          <ac:chgData name="Vu Thanh Huong" userId="7a53fe34-2f8b-48fa-aa94-f30867de010d" providerId="ADAL" clId="{B95B90ED-0EBF-4370-8187-97483F23B0AA}" dt="2024-02-23T03:28:14.293" v="6032" actId="2711"/>
          <ac:spMkLst>
            <pc:docMk/>
            <pc:sldMk cId="0" sldId="278"/>
            <ac:spMk id="439" creationId="{00000000-0000-0000-0000-000000000000}"/>
          </ac:spMkLst>
        </pc:spChg>
        <pc:spChg chg="mod">
          <ac:chgData name="Vu Thanh Huong" userId="7a53fe34-2f8b-48fa-aa94-f30867de010d" providerId="ADAL" clId="{B95B90ED-0EBF-4370-8187-97483F23B0AA}" dt="2024-02-23T03:28:28.145" v="6036" actId="1076"/>
          <ac:spMkLst>
            <pc:docMk/>
            <pc:sldMk cId="0" sldId="278"/>
            <ac:spMk id="441" creationId="{00000000-0000-0000-0000-000000000000}"/>
          </ac:spMkLst>
        </pc:spChg>
        <pc:spChg chg="mod">
          <ac:chgData name="Vu Thanh Huong" userId="7a53fe34-2f8b-48fa-aa94-f30867de010d" providerId="ADAL" clId="{B95B90ED-0EBF-4370-8187-97483F23B0AA}" dt="2024-02-23T03:28:21.955" v="6033" actId="1076"/>
          <ac:spMkLst>
            <pc:docMk/>
            <pc:sldMk cId="0" sldId="278"/>
            <ac:spMk id="443" creationId="{00000000-0000-0000-0000-000000000000}"/>
          </ac:spMkLst>
        </pc:spChg>
      </pc:sldChg>
      <pc:sldChg chg="addSp modSp mod">
        <pc:chgData name="Vu Thanh Huong" userId="7a53fe34-2f8b-48fa-aa94-f30867de010d" providerId="ADAL" clId="{B95B90ED-0EBF-4370-8187-97483F23B0AA}" dt="2024-02-23T03:31:35.237" v="6273" actId="255"/>
        <pc:sldMkLst>
          <pc:docMk/>
          <pc:sldMk cId="0" sldId="279"/>
        </pc:sldMkLst>
        <pc:spChg chg="add">
          <ac:chgData name="Vu Thanh Huong" userId="7a53fe34-2f8b-48fa-aa94-f30867de010d" providerId="ADAL" clId="{B95B90ED-0EBF-4370-8187-97483F23B0AA}" dt="2024-02-23T03:30:29.607" v="6095"/>
          <ac:spMkLst>
            <pc:docMk/>
            <pc:sldMk cId="0" sldId="279"/>
            <ac:spMk id="2" creationId="{705730DD-7124-A64F-3ED5-3CD1F7A8996F}"/>
          </ac:spMkLst>
        </pc:spChg>
        <pc:spChg chg="add">
          <ac:chgData name="Vu Thanh Huong" userId="7a53fe34-2f8b-48fa-aa94-f30867de010d" providerId="ADAL" clId="{B95B90ED-0EBF-4370-8187-97483F23B0AA}" dt="2024-02-23T03:30:33.318" v="6096"/>
          <ac:spMkLst>
            <pc:docMk/>
            <pc:sldMk cId="0" sldId="279"/>
            <ac:spMk id="3" creationId="{6106E5A9-D919-6FE5-9896-A8DCDDB3D9E1}"/>
          </ac:spMkLst>
        </pc:spChg>
        <pc:spChg chg="add">
          <ac:chgData name="Vu Thanh Huong" userId="7a53fe34-2f8b-48fa-aa94-f30867de010d" providerId="ADAL" clId="{B95B90ED-0EBF-4370-8187-97483F23B0AA}" dt="2024-02-23T03:30:38.196" v="6098"/>
          <ac:spMkLst>
            <pc:docMk/>
            <pc:sldMk cId="0" sldId="279"/>
            <ac:spMk id="4" creationId="{707298EB-8ED4-8D88-3E3A-97174E20145F}"/>
          </ac:spMkLst>
        </pc:spChg>
        <pc:spChg chg="add">
          <ac:chgData name="Vu Thanh Huong" userId="7a53fe34-2f8b-48fa-aa94-f30867de010d" providerId="ADAL" clId="{B95B90ED-0EBF-4370-8187-97483F23B0AA}" dt="2024-02-23T03:30:45.635" v="6123"/>
          <ac:spMkLst>
            <pc:docMk/>
            <pc:sldMk cId="0" sldId="279"/>
            <ac:spMk id="5" creationId="{24CFBBAA-BF03-0A1B-A056-64271685A339}"/>
          </ac:spMkLst>
        </pc:spChg>
        <pc:spChg chg="mod">
          <ac:chgData name="Vu Thanh Huong" userId="7a53fe34-2f8b-48fa-aa94-f30867de010d" providerId="ADAL" clId="{B95B90ED-0EBF-4370-8187-97483F23B0AA}" dt="2024-02-23T03:31:23.937" v="6270" actId="2711"/>
          <ac:spMkLst>
            <pc:docMk/>
            <pc:sldMk cId="0" sldId="279"/>
            <ac:spMk id="448" creationId="{00000000-0000-0000-0000-000000000000}"/>
          </ac:spMkLst>
        </pc:spChg>
        <pc:spChg chg="mod">
          <ac:chgData name="Vu Thanh Huong" userId="7a53fe34-2f8b-48fa-aa94-f30867de010d" providerId="ADAL" clId="{B95B90ED-0EBF-4370-8187-97483F23B0AA}" dt="2024-02-23T03:31:23.937" v="6270" actId="2711"/>
          <ac:spMkLst>
            <pc:docMk/>
            <pc:sldMk cId="0" sldId="279"/>
            <ac:spMk id="450" creationId="{00000000-0000-0000-0000-000000000000}"/>
          </ac:spMkLst>
        </pc:spChg>
        <pc:spChg chg="mod">
          <ac:chgData name="Vu Thanh Huong" userId="7a53fe34-2f8b-48fa-aa94-f30867de010d" providerId="ADAL" clId="{B95B90ED-0EBF-4370-8187-97483F23B0AA}" dt="2024-02-23T03:31:35.237" v="6273" actId="255"/>
          <ac:spMkLst>
            <pc:docMk/>
            <pc:sldMk cId="0" sldId="279"/>
            <ac:spMk id="451" creationId="{00000000-0000-0000-0000-000000000000}"/>
          </ac:spMkLst>
        </pc:spChg>
        <pc:spChg chg="mod">
          <ac:chgData name="Vu Thanh Huong" userId="7a53fe34-2f8b-48fa-aa94-f30867de010d" providerId="ADAL" clId="{B95B90ED-0EBF-4370-8187-97483F23B0AA}" dt="2024-02-23T03:31:29.193" v="6271" actId="404"/>
          <ac:spMkLst>
            <pc:docMk/>
            <pc:sldMk cId="0" sldId="279"/>
            <ac:spMk id="453" creationId="{00000000-0000-0000-0000-000000000000}"/>
          </ac:spMkLst>
        </pc:spChg>
        <pc:spChg chg="mod">
          <ac:chgData name="Vu Thanh Huong" userId="7a53fe34-2f8b-48fa-aa94-f30867de010d" providerId="ADAL" clId="{B95B90ED-0EBF-4370-8187-97483F23B0AA}" dt="2024-02-23T03:31:23.937" v="6270" actId="2711"/>
          <ac:spMkLst>
            <pc:docMk/>
            <pc:sldMk cId="0" sldId="279"/>
            <ac:spMk id="457" creationId="{00000000-0000-0000-0000-000000000000}"/>
          </ac:spMkLst>
        </pc:spChg>
        <pc:spChg chg="mod">
          <ac:chgData name="Vu Thanh Huong" userId="7a53fe34-2f8b-48fa-aa94-f30867de010d" providerId="ADAL" clId="{B95B90ED-0EBF-4370-8187-97483F23B0AA}" dt="2024-02-23T03:31:23.937" v="6270" actId="2711"/>
          <ac:spMkLst>
            <pc:docMk/>
            <pc:sldMk cId="0" sldId="279"/>
            <ac:spMk id="458" creationId="{00000000-0000-0000-0000-000000000000}"/>
          </ac:spMkLst>
        </pc:spChg>
        <pc:spChg chg="mod">
          <ac:chgData name="Vu Thanh Huong" userId="7a53fe34-2f8b-48fa-aa94-f30867de010d" providerId="ADAL" clId="{B95B90ED-0EBF-4370-8187-97483F23B0AA}" dt="2024-02-23T03:31:23.937" v="6270" actId="2711"/>
          <ac:spMkLst>
            <pc:docMk/>
            <pc:sldMk cId="0" sldId="279"/>
            <ac:spMk id="460" creationId="{00000000-0000-0000-0000-000000000000}"/>
          </ac:spMkLst>
        </pc:spChg>
      </pc:sldChg>
      <pc:sldChg chg="addSp modSp mod">
        <pc:chgData name="Vu Thanh Huong" userId="7a53fe34-2f8b-48fa-aa94-f30867de010d" providerId="ADAL" clId="{B95B90ED-0EBF-4370-8187-97483F23B0AA}" dt="2024-02-23T04:42:26.359" v="7550" actId="20577"/>
        <pc:sldMkLst>
          <pc:docMk/>
          <pc:sldMk cId="0" sldId="280"/>
        </pc:sldMkLst>
        <pc:spChg chg="add mod">
          <ac:chgData name="Vu Thanh Huong" userId="7a53fe34-2f8b-48fa-aa94-f30867de010d" providerId="ADAL" clId="{B95B90ED-0EBF-4370-8187-97483F23B0AA}" dt="2024-02-23T03:39:42.867" v="6737" actId="2711"/>
          <ac:spMkLst>
            <pc:docMk/>
            <pc:sldMk cId="0" sldId="280"/>
            <ac:spMk id="2" creationId="{6F7DE534-D42F-9348-D28C-FE09FB8F485C}"/>
          </ac:spMkLst>
        </pc:spChg>
        <pc:spChg chg="mod">
          <ac:chgData name="Vu Thanh Huong" userId="7a53fe34-2f8b-48fa-aa94-f30867de010d" providerId="ADAL" clId="{B95B90ED-0EBF-4370-8187-97483F23B0AA}" dt="2024-02-23T03:39:53.769" v="6741" actId="20577"/>
          <ac:spMkLst>
            <pc:docMk/>
            <pc:sldMk cId="0" sldId="280"/>
            <ac:spMk id="470" creationId="{00000000-0000-0000-0000-000000000000}"/>
          </ac:spMkLst>
        </pc:spChg>
        <pc:spChg chg="mod">
          <ac:chgData name="Vu Thanh Huong" userId="7a53fe34-2f8b-48fa-aa94-f30867de010d" providerId="ADAL" clId="{B95B90ED-0EBF-4370-8187-97483F23B0AA}" dt="2024-02-23T03:39:42.867" v="6737" actId="2711"/>
          <ac:spMkLst>
            <pc:docMk/>
            <pc:sldMk cId="0" sldId="280"/>
            <ac:spMk id="472" creationId="{00000000-0000-0000-0000-000000000000}"/>
          </ac:spMkLst>
        </pc:spChg>
        <pc:spChg chg="mod">
          <ac:chgData name="Vu Thanh Huong" userId="7a53fe34-2f8b-48fa-aa94-f30867de010d" providerId="ADAL" clId="{B95B90ED-0EBF-4370-8187-97483F23B0AA}" dt="2024-02-23T04:42:26.359" v="7550" actId="20577"/>
          <ac:spMkLst>
            <pc:docMk/>
            <pc:sldMk cId="0" sldId="280"/>
            <ac:spMk id="473" creationId="{00000000-0000-0000-0000-000000000000}"/>
          </ac:spMkLst>
        </pc:spChg>
        <pc:spChg chg="mod">
          <ac:chgData name="Vu Thanh Huong" userId="7a53fe34-2f8b-48fa-aa94-f30867de010d" providerId="ADAL" clId="{B95B90ED-0EBF-4370-8187-97483F23B0AA}" dt="2024-02-23T03:39:42.867" v="6737" actId="2711"/>
          <ac:spMkLst>
            <pc:docMk/>
            <pc:sldMk cId="0" sldId="280"/>
            <ac:spMk id="474" creationId="{00000000-0000-0000-0000-000000000000}"/>
          </ac:spMkLst>
        </pc:spChg>
        <pc:picChg chg="mod">
          <ac:chgData name="Vu Thanh Huong" userId="7a53fe34-2f8b-48fa-aa94-f30867de010d" providerId="ADAL" clId="{B95B90ED-0EBF-4370-8187-97483F23B0AA}" dt="2024-02-23T03:39:42.867" v="6737" actId="2711"/>
          <ac:picMkLst>
            <pc:docMk/>
            <pc:sldMk cId="0" sldId="280"/>
            <ac:picMk id="471" creationId="{00000000-0000-0000-0000-000000000000}"/>
          </ac:picMkLst>
        </pc:picChg>
      </pc:sldChg>
      <pc:sldChg chg="modSp mod">
        <pc:chgData name="Vu Thanh Huong" userId="7a53fe34-2f8b-48fa-aa94-f30867de010d" providerId="ADAL" clId="{B95B90ED-0EBF-4370-8187-97483F23B0AA}" dt="2024-02-23T04:42:40.560" v="7556" actId="20577"/>
        <pc:sldMkLst>
          <pc:docMk/>
          <pc:sldMk cId="0" sldId="281"/>
        </pc:sldMkLst>
        <pc:spChg chg="mod">
          <ac:chgData name="Vu Thanh Huong" userId="7a53fe34-2f8b-48fa-aa94-f30867de010d" providerId="ADAL" clId="{B95B90ED-0EBF-4370-8187-97483F23B0AA}" dt="2024-02-23T04:19:39.108" v="6962" actId="403"/>
          <ac:spMkLst>
            <pc:docMk/>
            <pc:sldMk cId="0" sldId="281"/>
            <ac:spMk id="479" creationId="{00000000-0000-0000-0000-000000000000}"/>
          </ac:spMkLst>
        </pc:spChg>
        <pc:spChg chg="mod">
          <ac:chgData name="Vu Thanh Huong" userId="7a53fe34-2f8b-48fa-aa94-f30867de010d" providerId="ADAL" clId="{B95B90ED-0EBF-4370-8187-97483F23B0AA}" dt="2024-02-23T04:19:39.108" v="6962" actId="403"/>
          <ac:spMkLst>
            <pc:docMk/>
            <pc:sldMk cId="0" sldId="281"/>
            <ac:spMk id="481" creationId="{00000000-0000-0000-0000-000000000000}"/>
          </ac:spMkLst>
        </pc:spChg>
        <pc:spChg chg="mod">
          <ac:chgData name="Vu Thanh Huong" userId="7a53fe34-2f8b-48fa-aa94-f30867de010d" providerId="ADAL" clId="{B95B90ED-0EBF-4370-8187-97483F23B0AA}" dt="2024-02-23T04:42:40.560" v="7556" actId="20577"/>
          <ac:spMkLst>
            <pc:docMk/>
            <pc:sldMk cId="0" sldId="281"/>
            <ac:spMk id="482" creationId="{00000000-0000-0000-0000-000000000000}"/>
          </ac:spMkLst>
        </pc:spChg>
        <pc:picChg chg="mod">
          <ac:chgData name="Vu Thanh Huong" userId="7a53fe34-2f8b-48fa-aa94-f30867de010d" providerId="ADAL" clId="{B95B90ED-0EBF-4370-8187-97483F23B0AA}" dt="2024-02-23T04:19:45.566" v="6964" actId="14100"/>
          <ac:picMkLst>
            <pc:docMk/>
            <pc:sldMk cId="0" sldId="281"/>
            <ac:picMk id="483" creationId="{00000000-0000-0000-0000-000000000000}"/>
          </ac:picMkLst>
        </pc:picChg>
      </pc:sldChg>
      <pc:sldChg chg="modSp mod">
        <pc:chgData name="Vu Thanh Huong" userId="7a53fe34-2f8b-48fa-aa94-f30867de010d" providerId="ADAL" clId="{B95B90ED-0EBF-4370-8187-97483F23B0AA}" dt="2024-02-23T04:20:30.543" v="7063" actId="20577"/>
        <pc:sldMkLst>
          <pc:docMk/>
          <pc:sldMk cId="0" sldId="282"/>
        </pc:sldMkLst>
        <pc:spChg chg="mod">
          <ac:chgData name="Vu Thanh Huong" userId="7a53fe34-2f8b-48fa-aa94-f30867de010d" providerId="ADAL" clId="{B95B90ED-0EBF-4370-8187-97483F23B0AA}" dt="2024-02-23T04:20:30.543" v="7063" actId="20577"/>
          <ac:spMkLst>
            <pc:docMk/>
            <pc:sldMk cId="0" sldId="282"/>
            <ac:spMk id="489" creationId="{00000000-0000-0000-0000-000000000000}"/>
          </ac:spMkLst>
        </pc:spChg>
      </pc:sldChg>
      <pc:sldChg chg="modSp mod">
        <pc:chgData name="Vu Thanh Huong" userId="7a53fe34-2f8b-48fa-aa94-f30867de010d" providerId="ADAL" clId="{B95B90ED-0EBF-4370-8187-97483F23B0AA}" dt="2024-02-23T04:21:41.211" v="7153" actId="14100"/>
        <pc:sldMkLst>
          <pc:docMk/>
          <pc:sldMk cId="0" sldId="283"/>
        </pc:sldMkLst>
        <pc:spChg chg="mod">
          <ac:chgData name="Vu Thanh Huong" userId="7a53fe34-2f8b-48fa-aa94-f30867de010d" providerId="ADAL" clId="{B95B90ED-0EBF-4370-8187-97483F23B0AA}" dt="2024-02-23T04:21:28.519" v="7150" actId="2711"/>
          <ac:spMkLst>
            <pc:docMk/>
            <pc:sldMk cId="0" sldId="283"/>
            <ac:spMk id="495" creationId="{00000000-0000-0000-0000-000000000000}"/>
          </ac:spMkLst>
        </pc:spChg>
        <pc:spChg chg="mod">
          <ac:chgData name="Vu Thanh Huong" userId="7a53fe34-2f8b-48fa-aa94-f30867de010d" providerId="ADAL" clId="{B95B90ED-0EBF-4370-8187-97483F23B0AA}" dt="2024-02-23T04:21:41.211" v="7153" actId="14100"/>
          <ac:spMkLst>
            <pc:docMk/>
            <pc:sldMk cId="0" sldId="283"/>
            <ac:spMk id="496" creationId="{00000000-0000-0000-0000-000000000000}"/>
          </ac:spMkLst>
        </pc:spChg>
        <pc:spChg chg="mod">
          <ac:chgData name="Vu Thanh Huong" userId="7a53fe34-2f8b-48fa-aa94-f30867de010d" providerId="ADAL" clId="{B95B90ED-0EBF-4370-8187-97483F23B0AA}" dt="2024-02-23T04:21:28.519" v="7150" actId="2711"/>
          <ac:spMkLst>
            <pc:docMk/>
            <pc:sldMk cId="0" sldId="283"/>
            <ac:spMk id="498" creationId="{00000000-0000-0000-0000-000000000000}"/>
          </ac:spMkLst>
        </pc:spChg>
        <pc:spChg chg="mod">
          <ac:chgData name="Vu Thanh Huong" userId="7a53fe34-2f8b-48fa-aa94-f30867de010d" providerId="ADAL" clId="{B95B90ED-0EBF-4370-8187-97483F23B0AA}" dt="2024-02-23T04:21:28.519" v="7150" actId="2711"/>
          <ac:spMkLst>
            <pc:docMk/>
            <pc:sldMk cId="0" sldId="283"/>
            <ac:spMk id="501" creationId="{00000000-0000-0000-0000-000000000000}"/>
          </ac:spMkLst>
        </pc:spChg>
      </pc:sldChg>
      <pc:sldChg chg="modSp mod">
        <pc:chgData name="Vu Thanh Huong" userId="7a53fe34-2f8b-48fa-aa94-f30867de010d" providerId="ADAL" clId="{B95B90ED-0EBF-4370-8187-97483F23B0AA}" dt="2024-02-23T04:23:29.908" v="7400" actId="2711"/>
        <pc:sldMkLst>
          <pc:docMk/>
          <pc:sldMk cId="0" sldId="284"/>
        </pc:sldMkLst>
        <pc:spChg chg="mod">
          <ac:chgData name="Vu Thanh Huong" userId="7a53fe34-2f8b-48fa-aa94-f30867de010d" providerId="ADAL" clId="{B95B90ED-0EBF-4370-8187-97483F23B0AA}" dt="2024-02-23T04:23:29.908" v="7400" actId="2711"/>
          <ac:spMkLst>
            <pc:docMk/>
            <pc:sldMk cId="0" sldId="284"/>
            <ac:spMk id="506" creationId="{00000000-0000-0000-0000-000000000000}"/>
          </ac:spMkLst>
        </pc:spChg>
        <pc:spChg chg="mod">
          <ac:chgData name="Vu Thanh Huong" userId="7a53fe34-2f8b-48fa-aa94-f30867de010d" providerId="ADAL" clId="{B95B90ED-0EBF-4370-8187-97483F23B0AA}" dt="2024-02-23T04:23:29.908" v="7400" actId="2711"/>
          <ac:spMkLst>
            <pc:docMk/>
            <pc:sldMk cId="0" sldId="284"/>
            <ac:spMk id="508" creationId="{00000000-0000-0000-0000-000000000000}"/>
          </ac:spMkLst>
        </pc:spChg>
        <pc:spChg chg="mod">
          <ac:chgData name="Vu Thanh Huong" userId="7a53fe34-2f8b-48fa-aa94-f30867de010d" providerId="ADAL" clId="{B95B90ED-0EBF-4370-8187-97483F23B0AA}" dt="2024-02-23T04:23:29.908" v="7400" actId="2711"/>
          <ac:spMkLst>
            <pc:docMk/>
            <pc:sldMk cId="0" sldId="284"/>
            <ac:spMk id="509" creationId="{00000000-0000-0000-0000-000000000000}"/>
          </ac:spMkLst>
        </pc:spChg>
        <pc:spChg chg="mod">
          <ac:chgData name="Vu Thanh Huong" userId="7a53fe34-2f8b-48fa-aa94-f30867de010d" providerId="ADAL" clId="{B95B90ED-0EBF-4370-8187-97483F23B0AA}" dt="2024-02-23T04:23:29.908" v="7400" actId="2711"/>
          <ac:spMkLst>
            <pc:docMk/>
            <pc:sldMk cId="0" sldId="284"/>
            <ac:spMk id="510" creationId="{00000000-0000-0000-0000-000000000000}"/>
          </ac:spMkLst>
        </pc:spChg>
      </pc:sldChg>
      <pc:sldChg chg="modSp mod">
        <pc:chgData name="Vu Thanh Huong" userId="7a53fe34-2f8b-48fa-aa94-f30867de010d" providerId="ADAL" clId="{B95B90ED-0EBF-4370-8187-97483F23B0AA}" dt="2024-02-23T04:26:29.926" v="7452" actId="20577"/>
        <pc:sldMkLst>
          <pc:docMk/>
          <pc:sldMk cId="0" sldId="285"/>
        </pc:sldMkLst>
        <pc:spChg chg="mod">
          <ac:chgData name="Vu Thanh Huong" userId="7a53fe34-2f8b-48fa-aa94-f30867de010d" providerId="ADAL" clId="{B95B90ED-0EBF-4370-8187-97483F23B0AA}" dt="2024-02-23T04:25:44.764" v="7417" actId="2711"/>
          <ac:spMkLst>
            <pc:docMk/>
            <pc:sldMk cId="0" sldId="285"/>
            <ac:spMk id="516" creationId="{00000000-0000-0000-0000-000000000000}"/>
          </ac:spMkLst>
        </pc:spChg>
        <pc:spChg chg="mod">
          <ac:chgData name="Vu Thanh Huong" userId="7a53fe34-2f8b-48fa-aa94-f30867de010d" providerId="ADAL" clId="{B95B90ED-0EBF-4370-8187-97483F23B0AA}" dt="2024-02-23T04:25:44.764" v="7417" actId="2711"/>
          <ac:spMkLst>
            <pc:docMk/>
            <pc:sldMk cId="0" sldId="285"/>
            <ac:spMk id="518" creationId="{00000000-0000-0000-0000-000000000000}"/>
          </ac:spMkLst>
        </pc:spChg>
        <pc:spChg chg="mod">
          <ac:chgData name="Vu Thanh Huong" userId="7a53fe34-2f8b-48fa-aa94-f30867de010d" providerId="ADAL" clId="{B95B90ED-0EBF-4370-8187-97483F23B0AA}" dt="2024-02-23T04:26:29.926" v="7452" actId="20577"/>
          <ac:spMkLst>
            <pc:docMk/>
            <pc:sldMk cId="0" sldId="285"/>
            <ac:spMk id="519"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1:notes"/>
          <p:cNvSpPr txBox="1">
            <a:spLocks noGrp="1"/>
          </p:cNvSpPr>
          <p:nvPr>
            <p:ph type="body" idx="1"/>
          </p:nvPr>
        </p:nvSpPr>
        <p:spPr>
          <a:xfrm>
            <a:off x="914400" y="4343400"/>
            <a:ext cx="50292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9" name="Google Shape;39;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2baa4950f7f_0_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2" name="Google Shape;152;g2baa4950f7f_0_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・そんな背景から</a:t>
            </a:r>
            <a:r>
              <a:rPr lang="ja" sz="800" b="1">
                <a:solidFill>
                  <a:schemeClr val="dk1"/>
                </a:solidFill>
                <a:latin typeface="Meiryo"/>
                <a:ea typeface="Meiryo"/>
                <a:cs typeface="Meiryo"/>
                <a:sym typeface="Meiryo"/>
              </a:rPr>
              <a:t>職人不足や採用難、生産制限</a:t>
            </a:r>
            <a:r>
              <a:rPr lang="ja" sz="800">
                <a:solidFill>
                  <a:schemeClr val="dk1"/>
                </a:solidFill>
                <a:latin typeface="Meiryo"/>
                <a:ea typeface="Meiryo"/>
                <a:cs typeface="Meiryo"/>
                <a:sym typeface="Meiryo"/>
              </a:rPr>
              <a:t>などの問題が起こり、</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今まさに</a:t>
            </a:r>
            <a:r>
              <a:rPr lang="ja" sz="800" b="1">
                <a:solidFill>
                  <a:schemeClr val="dk1"/>
                </a:solidFill>
                <a:latin typeface="Meiryo"/>
                <a:ea typeface="Meiryo"/>
                <a:cs typeface="Meiryo"/>
                <a:sym typeface="Meiryo"/>
              </a:rPr>
              <a:t>生産性向上</a:t>
            </a:r>
            <a:r>
              <a:rPr lang="ja" sz="800">
                <a:solidFill>
                  <a:schemeClr val="dk1"/>
                </a:solidFill>
                <a:latin typeface="Meiryo"/>
                <a:ea typeface="Meiryo"/>
                <a:cs typeface="Meiryo"/>
                <a:sym typeface="Meiryo"/>
              </a:rPr>
              <a:t>や</a:t>
            </a:r>
            <a:r>
              <a:rPr lang="ja" sz="800" b="1">
                <a:solidFill>
                  <a:schemeClr val="dk1"/>
                </a:solidFill>
                <a:latin typeface="Meiryo"/>
                <a:ea typeface="Meiryo"/>
                <a:cs typeface="Meiryo"/>
                <a:sym typeface="Meiryo"/>
              </a:rPr>
              <a:t> “精緻な” 経営、</a:t>
            </a:r>
            <a:endParaRPr sz="800" b="1">
              <a:solidFill>
                <a:schemeClr val="dk1"/>
              </a:solidFill>
              <a:latin typeface="Meiryo"/>
              <a:ea typeface="Meiryo"/>
              <a:cs typeface="Meiryo"/>
              <a:sym typeface="Meiryo"/>
            </a:endParaRPr>
          </a:p>
          <a:p>
            <a:pPr marL="0" lvl="0" indent="0" algn="l" rtl="0">
              <a:spcBef>
                <a:spcPts val="0"/>
              </a:spcBef>
              <a:spcAft>
                <a:spcPts val="0"/>
              </a:spcAft>
              <a:buNone/>
            </a:pPr>
            <a:r>
              <a:rPr lang="ja" sz="800" b="1">
                <a:solidFill>
                  <a:schemeClr val="dk1"/>
                </a:solidFill>
                <a:latin typeface="Meiryo"/>
                <a:ea typeface="Meiryo"/>
                <a:cs typeface="Meiryo"/>
                <a:sym typeface="Meiryo"/>
              </a:rPr>
              <a:t>　そしてそれを可能にする “データの蓄積と活用” </a:t>
            </a:r>
            <a:r>
              <a:rPr lang="ja" sz="800">
                <a:solidFill>
                  <a:schemeClr val="dk1"/>
                </a:solidFill>
                <a:latin typeface="Meiryo"/>
                <a:ea typeface="Meiryo"/>
                <a:cs typeface="Meiryo"/>
                <a:sym typeface="Meiryo"/>
              </a:rPr>
              <a:t>が求められてきています。</a:t>
            </a:r>
            <a:endParaRPr sz="800">
              <a:solidFill>
                <a:schemeClr val="dk1"/>
              </a:solidFill>
              <a:latin typeface="Meiryo"/>
              <a:ea typeface="Meiryo"/>
              <a:cs typeface="Meiryo"/>
              <a:sym typeface="Meiryo"/>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1"/>
        <p:cNvGrpSpPr/>
        <p:nvPr/>
      </p:nvGrpSpPr>
      <p:grpSpPr>
        <a:xfrm>
          <a:off x="0" y="0"/>
          <a:ext cx="0" cy="0"/>
          <a:chOff x="0" y="0"/>
          <a:chExt cx="0" cy="0"/>
        </a:xfrm>
      </p:grpSpPr>
      <p:sp>
        <p:nvSpPr>
          <p:cNvPr id="172" name="Google Shape;172;g2baa4950f7f_0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173" name="Google Shape;173;g2baa4950f7f_0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rgbClr val="444746"/>
                </a:solidFill>
                <a:latin typeface="Meiryo"/>
                <a:ea typeface="Meiryo"/>
                <a:cs typeface="Meiryo"/>
                <a:sym typeface="Meiryo"/>
              </a:rPr>
              <a:t>▼</a:t>
            </a:r>
            <a:endParaRPr sz="800">
              <a:solidFill>
                <a:srgbClr val="444746"/>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rgbClr val="444746"/>
                </a:solidFill>
                <a:latin typeface="Meiryo"/>
                <a:ea typeface="Meiryo"/>
                <a:cs typeface="Meiryo"/>
                <a:sym typeface="Meiryo"/>
              </a:rPr>
              <a:t>・ここまでお話したとおり「建設建築産業」は、私たちのライフラインを支える、</a:t>
            </a:r>
            <a:endParaRPr sz="800">
              <a:solidFill>
                <a:srgbClr val="444746"/>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rgbClr val="444746"/>
                </a:solidFill>
                <a:latin typeface="Meiryo"/>
                <a:ea typeface="Meiryo"/>
                <a:cs typeface="Meiryo"/>
                <a:sym typeface="Meiryo"/>
              </a:rPr>
              <a:t>　そして身近な人の幸せとも</a:t>
            </a:r>
            <a:r>
              <a:rPr lang="ja" sz="800" b="1">
                <a:solidFill>
                  <a:srgbClr val="444746"/>
                </a:solidFill>
                <a:latin typeface="Meiryo"/>
                <a:ea typeface="Meiryo"/>
                <a:cs typeface="Meiryo"/>
                <a:sym typeface="Meiryo"/>
              </a:rPr>
              <a:t>密接に</a:t>
            </a:r>
            <a:r>
              <a:rPr lang="ja" sz="800">
                <a:solidFill>
                  <a:srgbClr val="444746"/>
                </a:solidFill>
                <a:latin typeface="Meiryo"/>
                <a:ea typeface="Meiryo"/>
                <a:cs typeface="Meiryo"/>
                <a:sym typeface="Meiryo"/>
              </a:rPr>
              <a:t>関係する産業でありながら、</a:t>
            </a:r>
            <a:endParaRPr sz="800">
              <a:solidFill>
                <a:srgbClr val="444746"/>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rgbClr val="444746"/>
                </a:solidFill>
                <a:latin typeface="Meiryo"/>
                <a:ea typeface="Meiryo"/>
                <a:cs typeface="Meiryo"/>
                <a:sym typeface="Meiryo"/>
              </a:rPr>
              <a:t>　産業ならではの商習慣や法律に根差した、非常に深い課題を抱えています。</a:t>
            </a:r>
            <a:endParaRPr sz="800">
              <a:solidFill>
                <a:srgbClr val="444746"/>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endParaRPr sz="800">
              <a:solidFill>
                <a:srgbClr val="444746"/>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rgbClr val="444746"/>
                </a:solidFill>
                <a:latin typeface="Meiryo"/>
                <a:ea typeface="Meiryo"/>
                <a:cs typeface="Meiryo"/>
                <a:sym typeface="Meiryo"/>
              </a:rPr>
              <a:t>・一方で、市場規模が大きな産業でもあるので、</a:t>
            </a:r>
            <a:endParaRPr sz="800">
              <a:solidFill>
                <a:srgbClr val="444746"/>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rgbClr val="444746"/>
                </a:solidFill>
                <a:latin typeface="Meiryo"/>
                <a:ea typeface="Meiryo"/>
                <a:cs typeface="Meiryo"/>
                <a:sym typeface="Meiryo"/>
              </a:rPr>
              <a:t>　課題を解決できたときの社会的なインパクトが非常に大きい領域になりますし、</a:t>
            </a:r>
            <a:endParaRPr sz="800">
              <a:solidFill>
                <a:srgbClr val="444746"/>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rgbClr val="444746"/>
                </a:solidFill>
                <a:latin typeface="Meiryo"/>
                <a:ea typeface="Meiryo"/>
                <a:cs typeface="Meiryo"/>
                <a:sym typeface="Meiryo"/>
              </a:rPr>
              <a:t>　ここを変えることができると、職人さん・引いては身近な人にとって幸せな未来を作れる。</a:t>
            </a:r>
            <a:endParaRPr sz="800">
              <a:solidFill>
                <a:srgbClr val="444746"/>
              </a:solidFill>
              <a:latin typeface="Meiryo"/>
              <a:ea typeface="Meiryo"/>
              <a:cs typeface="Meiryo"/>
              <a:sym typeface="Meiryo"/>
            </a:endParaRPr>
          </a:p>
          <a:p>
            <a:pPr marL="0" lvl="0" indent="0" algn="l" rtl="0">
              <a:spcBef>
                <a:spcPts val="0"/>
              </a:spcBef>
              <a:spcAft>
                <a:spcPts val="0"/>
              </a:spcAft>
              <a:buSzPts val="1100"/>
              <a:buNone/>
            </a:pPr>
            <a:r>
              <a:rPr lang="ja" sz="800">
                <a:solidFill>
                  <a:srgbClr val="444746"/>
                </a:solidFill>
                <a:latin typeface="Meiryo"/>
                <a:ea typeface="Meiryo"/>
                <a:cs typeface="Meiryo"/>
                <a:sym typeface="Meiryo"/>
              </a:rPr>
              <a:t>・まさに、</a:t>
            </a:r>
            <a:r>
              <a:rPr lang="ja" sz="800" b="1">
                <a:solidFill>
                  <a:srgbClr val="444746"/>
                </a:solidFill>
                <a:latin typeface="Meiryo"/>
                <a:ea typeface="Meiryo"/>
                <a:cs typeface="Meiryo"/>
                <a:sym typeface="Meiryo"/>
              </a:rPr>
              <a:t>社会人人生をかけるに値するテーマ</a:t>
            </a:r>
            <a:r>
              <a:rPr lang="ja" sz="800">
                <a:solidFill>
                  <a:srgbClr val="444746"/>
                </a:solidFill>
                <a:latin typeface="Meiryo"/>
                <a:ea typeface="Meiryo"/>
                <a:cs typeface="Meiryo"/>
                <a:sym typeface="Meiryo"/>
              </a:rPr>
              <a:t>が、この産業の中にはあると、私たちは思っています。</a:t>
            </a:r>
            <a:endParaRPr sz="800">
              <a:latin typeface="Meiryo"/>
              <a:ea typeface="Meiryo"/>
              <a:cs typeface="Meiryo"/>
              <a:sym typeface="Meiryo"/>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g2baa4950f7f_0_151: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・こういった産業の課題を</a:t>
            </a:r>
            <a:r>
              <a:rPr lang="ja" sz="800" b="1">
                <a:solidFill>
                  <a:schemeClr val="dk1"/>
                </a:solidFill>
                <a:latin typeface="Meiryo"/>
                <a:ea typeface="Meiryo"/>
                <a:cs typeface="Meiryo"/>
                <a:sym typeface="Meiryo"/>
              </a:rPr>
              <a:t>根本から</a:t>
            </a:r>
            <a:r>
              <a:rPr lang="ja" sz="800">
                <a:solidFill>
                  <a:schemeClr val="dk1"/>
                </a:solidFill>
                <a:latin typeface="Meiryo"/>
                <a:ea typeface="Meiryo"/>
                <a:cs typeface="Meiryo"/>
                <a:sym typeface="Meiryo"/>
              </a:rPr>
              <a:t>解決していくために事業を展開しているのが、私たちアンドパッドです。</a:t>
            </a:r>
            <a:endParaRPr sz="800">
              <a:solidFill>
                <a:schemeClr val="dk1"/>
              </a:solidFill>
              <a:latin typeface="Meiryo"/>
              <a:ea typeface="Meiryo"/>
              <a:cs typeface="Meiryo"/>
              <a:sym typeface="Meiryo"/>
            </a:endParaRPr>
          </a:p>
          <a:p>
            <a:pPr marL="0" lvl="0" indent="0" algn="l" rtl="0">
              <a:spcBef>
                <a:spcPts val="0"/>
              </a:spcBef>
              <a:spcAft>
                <a:spcPts val="0"/>
              </a:spcAft>
              <a:buNone/>
            </a:pP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・展開しているプロダクトの一例として</a:t>
            </a:r>
            <a:r>
              <a:rPr lang="ja" sz="800" b="1">
                <a:solidFill>
                  <a:schemeClr val="dk1"/>
                </a:solidFill>
                <a:latin typeface="Meiryo"/>
                <a:ea typeface="Meiryo"/>
                <a:cs typeface="Meiryo"/>
                <a:sym typeface="Meiryo"/>
              </a:rPr>
              <a:t>「施工管理」</a:t>
            </a:r>
            <a:r>
              <a:rPr lang="ja" sz="800">
                <a:solidFill>
                  <a:schemeClr val="dk1"/>
                </a:solidFill>
                <a:latin typeface="Meiryo"/>
                <a:ea typeface="Meiryo"/>
                <a:cs typeface="Meiryo"/>
                <a:sym typeface="Meiryo"/>
              </a:rPr>
              <a:t>という、</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現場写真や図面などの最新情報を</a:t>
            </a:r>
            <a:r>
              <a:rPr lang="ja" sz="800" b="1">
                <a:solidFill>
                  <a:schemeClr val="dk1"/>
                </a:solidFill>
                <a:latin typeface="Meiryo"/>
                <a:ea typeface="Meiryo"/>
                <a:cs typeface="Meiryo"/>
                <a:sym typeface="Meiryo"/>
              </a:rPr>
              <a:t>クラウドで一元管理できる</a:t>
            </a:r>
            <a:r>
              <a:rPr lang="ja" sz="800">
                <a:solidFill>
                  <a:schemeClr val="dk1"/>
                </a:solidFill>
                <a:latin typeface="Meiryo"/>
                <a:ea typeface="Meiryo"/>
                <a:cs typeface="Meiryo"/>
                <a:sym typeface="Meiryo"/>
              </a:rPr>
              <a:t>サービスがあります。</a:t>
            </a:r>
            <a:endParaRPr sz="800">
              <a:solidFill>
                <a:schemeClr val="dk1"/>
              </a:solidFill>
              <a:latin typeface="Meiryo"/>
              <a:ea typeface="Meiryo"/>
              <a:cs typeface="Meiryo"/>
              <a:sym typeface="Meiryo"/>
            </a:endParaRPr>
          </a:p>
          <a:p>
            <a:pPr marL="0" lvl="0" indent="0" algn="l" rtl="0">
              <a:spcBef>
                <a:spcPts val="0"/>
              </a:spcBef>
              <a:spcAft>
                <a:spcPts val="0"/>
              </a:spcAft>
              <a:buNone/>
            </a:pP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・このサービスについては、工事の関係者全員が、</a:t>
            </a:r>
            <a:r>
              <a:rPr lang="ja" sz="800" b="1">
                <a:solidFill>
                  <a:schemeClr val="dk1"/>
                </a:solidFill>
                <a:latin typeface="Meiryo"/>
                <a:ea typeface="Meiryo"/>
                <a:cs typeface="Meiryo"/>
                <a:sym typeface="Meiryo"/>
              </a:rPr>
              <a:t>最新の施工情報を、現場以外でも</a:t>
            </a:r>
            <a:r>
              <a:rPr lang="ja" sz="800">
                <a:solidFill>
                  <a:schemeClr val="dk1"/>
                </a:solidFill>
                <a:latin typeface="Meiryo"/>
                <a:ea typeface="Meiryo"/>
                <a:cs typeface="Meiryo"/>
                <a:sym typeface="Meiryo"/>
              </a:rPr>
              <a:t>閲覧できるので、</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現場への訪問回数を減らしたり、関係者間での認識の齟齬を防いで「手まち・手戻り」をなくしたり、</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施工に関わる</a:t>
            </a:r>
            <a:r>
              <a:rPr lang="ja" sz="800" b="1">
                <a:solidFill>
                  <a:schemeClr val="dk1"/>
                </a:solidFill>
                <a:latin typeface="Meiryo"/>
                <a:ea typeface="Meiryo"/>
                <a:cs typeface="Meiryo"/>
                <a:sym typeface="Meiryo"/>
              </a:rPr>
              <a:t>全員の仕事</a:t>
            </a:r>
            <a:r>
              <a:rPr lang="ja" sz="800">
                <a:solidFill>
                  <a:schemeClr val="dk1"/>
                </a:solidFill>
                <a:latin typeface="Meiryo"/>
                <a:ea typeface="Meiryo"/>
                <a:cs typeface="Meiryo"/>
                <a:sym typeface="Meiryo"/>
              </a:rPr>
              <a:t>を効率化することが可能になります。</a:t>
            </a:r>
            <a:endParaRPr sz="800">
              <a:solidFill>
                <a:schemeClr val="dk1"/>
              </a:solidFill>
              <a:latin typeface="Meiryo"/>
              <a:ea typeface="Meiryo"/>
              <a:cs typeface="Meiryo"/>
              <a:sym typeface="Meiryo"/>
            </a:endParaRPr>
          </a:p>
        </p:txBody>
      </p:sp>
      <p:sp>
        <p:nvSpPr>
          <p:cNvPr id="181" name="Google Shape;181;g2baa4950f7f_0_1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baa4950f7f_0_172: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・その他に、コミュニケーションツールも提供していて。</a:t>
            </a:r>
            <a:endParaRPr sz="800">
              <a:solidFill>
                <a:schemeClr val="dk1"/>
              </a:solidFill>
              <a:latin typeface="Meiryo"/>
              <a:ea typeface="Meiryo"/>
              <a:cs typeface="Meiryo"/>
              <a:sym typeface="Meiryo"/>
            </a:endParaRPr>
          </a:p>
          <a:p>
            <a:pPr marL="0" lvl="0" indent="0" algn="l" rtl="0">
              <a:spcBef>
                <a:spcPts val="0"/>
              </a:spcBef>
              <a:spcAft>
                <a:spcPts val="0"/>
              </a:spcAft>
              <a:buNone/>
            </a:pP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・ANDPADのチャットで、</a:t>
            </a:r>
            <a:r>
              <a:rPr lang="ja" sz="800" b="1">
                <a:solidFill>
                  <a:schemeClr val="dk1"/>
                </a:solidFill>
                <a:latin typeface="Meiryo"/>
                <a:ea typeface="Meiryo"/>
                <a:cs typeface="Meiryo"/>
                <a:sym typeface="Meiryo"/>
              </a:rPr>
              <a:t>工事の案件ごとに自動でチャットルームが立ち上がって、</a:t>
            </a:r>
            <a:endParaRPr sz="800" b="1">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案件にまつわるやりとりや情報を</a:t>
            </a:r>
            <a:r>
              <a:rPr lang="ja" sz="800" b="1">
                <a:solidFill>
                  <a:schemeClr val="dk1"/>
                </a:solidFill>
                <a:latin typeface="Meiryo"/>
                <a:ea typeface="Meiryo"/>
                <a:cs typeface="Meiryo"/>
                <a:sym typeface="Meiryo"/>
              </a:rPr>
              <a:t>関係者に一発で連絡したり、</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「それを誰が閲覧済みなのか」を見て、未読の人に確認を促したり、</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これまで電話やFAXで都度行われていた、</a:t>
            </a:r>
            <a:r>
              <a:rPr lang="ja" sz="800" b="1">
                <a:solidFill>
                  <a:schemeClr val="dk1"/>
                </a:solidFill>
                <a:latin typeface="Meiryo"/>
                <a:ea typeface="Meiryo"/>
                <a:cs typeface="Meiryo"/>
                <a:sym typeface="Meiryo"/>
              </a:rPr>
              <a:t>煩雑な周知徹底の手間</a:t>
            </a:r>
            <a:r>
              <a:rPr lang="ja" sz="800">
                <a:solidFill>
                  <a:schemeClr val="dk1"/>
                </a:solidFill>
                <a:latin typeface="Meiryo"/>
                <a:ea typeface="Meiryo"/>
                <a:cs typeface="Meiryo"/>
                <a:sym typeface="Meiryo"/>
              </a:rPr>
              <a:t>を大幅削減できます。</a:t>
            </a:r>
            <a:endParaRPr sz="800">
              <a:solidFill>
                <a:schemeClr val="dk1"/>
              </a:solidFill>
              <a:latin typeface="Meiryo"/>
              <a:ea typeface="Meiryo"/>
              <a:cs typeface="Meiryo"/>
              <a:sym typeface="Meiryo"/>
            </a:endParaRPr>
          </a:p>
          <a:p>
            <a:pPr marL="0" lvl="0" indent="0" algn="l" rtl="0">
              <a:spcBef>
                <a:spcPts val="0"/>
              </a:spcBef>
              <a:spcAft>
                <a:spcPts val="0"/>
              </a:spcAft>
              <a:buNone/>
            </a:pP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・こういった、あくまで建設・建築産業の痛みに根差した</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コミュニケーションツールというのもアンドパッドの中で作っています。</a:t>
            </a:r>
            <a:endParaRPr sz="800">
              <a:solidFill>
                <a:schemeClr val="dk1"/>
              </a:solidFill>
              <a:latin typeface="Meiryo"/>
              <a:ea typeface="Meiryo"/>
              <a:cs typeface="Meiryo"/>
              <a:sym typeface="Meiryo"/>
            </a:endParaRPr>
          </a:p>
        </p:txBody>
      </p:sp>
      <p:sp>
        <p:nvSpPr>
          <p:cNvPr id="203" name="Google Shape;203;g2baa4950f7f_0_1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2baa4950f7f_0_203: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・現在、国内シェアNo.1を獲得しまして、</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これまでの導入社数推移をみても、アンドパッドは建設×ITの領域の中で唯一、</a:t>
            </a:r>
            <a:r>
              <a:rPr lang="ja" sz="800" b="1">
                <a:solidFill>
                  <a:schemeClr val="dk1"/>
                </a:solidFill>
                <a:latin typeface="Meiryo"/>
                <a:ea typeface="Meiryo"/>
                <a:cs typeface="Meiryo"/>
                <a:sym typeface="Meiryo"/>
              </a:rPr>
              <a:t>非連続な成長</a:t>
            </a:r>
            <a:r>
              <a:rPr lang="ja" sz="800">
                <a:solidFill>
                  <a:schemeClr val="dk1"/>
                </a:solidFill>
                <a:latin typeface="Meiryo"/>
                <a:ea typeface="Meiryo"/>
                <a:cs typeface="Meiryo"/>
                <a:sym typeface="Meiryo"/>
              </a:rPr>
              <a:t>を実現させることができています</a:t>
            </a:r>
            <a:endParaRPr sz="800">
              <a:latin typeface="Meiryo"/>
              <a:ea typeface="Meiryo"/>
              <a:cs typeface="Meiryo"/>
              <a:sym typeface="Meiryo"/>
            </a:endParaRPr>
          </a:p>
        </p:txBody>
      </p:sp>
      <p:sp>
        <p:nvSpPr>
          <p:cNvPr id="217" name="Google Shape;217;g2baa4950f7f_0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2baa4950f7f_0_2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2baa4950f7f_0_2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・そして、さまざまな建設DXのツールがある中で、アンドパッドの大きな特徴として挙げられるのが、</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業務効率化だけでなく、建設・建築産業DXの「プラットフォームになり得る点」です。</a:t>
            </a:r>
            <a:endParaRPr sz="800">
              <a:solidFill>
                <a:schemeClr val="dk1"/>
              </a:solidFill>
              <a:latin typeface="Meiryo"/>
              <a:ea typeface="Meiryo"/>
              <a:cs typeface="Meiryo"/>
              <a:sym typeface="Meiryo"/>
            </a:endParaRPr>
          </a:p>
          <a:p>
            <a:pPr marL="0" lvl="0" indent="0" algn="l" rtl="0">
              <a:spcBef>
                <a:spcPts val="0"/>
              </a:spcBef>
              <a:spcAft>
                <a:spcPts val="0"/>
              </a:spcAft>
              <a:buNone/>
            </a:pP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・いまアンドパッドには、シェアNo.1 ということで、</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国内でも最大の</a:t>
            </a:r>
            <a:r>
              <a:rPr lang="ja" sz="800" b="1">
                <a:solidFill>
                  <a:schemeClr val="dk1"/>
                </a:solidFill>
                <a:latin typeface="Meiryo"/>
                <a:ea typeface="Meiryo"/>
                <a:cs typeface="Meiryo"/>
                <a:sym typeface="Meiryo"/>
              </a:rPr>
              <a:t>建設現場のデータ・職人さんのデータ</a:t>
            </a:r>
            <a:r>
              <a:rPr lang="ja" sz="800">
                <a:solidFill>
                  <a:schemeClr val="dk1"/>
                </a:solidFill>
                <a:latin typeface="Meiryo"/>
                <a:ea typeface="Meiryo"/>
                <a:cs typeface="Meiryo"/>
                <a:sym typeface="Meiryo"/>
              </a:rPr>
              <a:t>を蓄積しているので、</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この強みを生かして、時には他のITサービスとも連携させてもらいながら、</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b="1">
                <a:solidFill>
                  <a:schemeClr val="dk1"/>
                </a:solidFill>
                <a:latin typeface="Meiryo"/>
                <a:ea typeface="Meiryo"/>
                <a:cs typeface="Meiryo"/>
                <a:sym typeface="Meiryo"/>
              </a:rPr>
              <a:t>　業務単位ではなく、企業の経営・産業の単位で</a:t>
            </a:r>
            <a:r>
              <a:rPr lang="ja" sz="800">
                <a:solidFill>
                  <a:schemeClr val="dk1"/>
                </a:solidFill>
                <a:latin typeface="Meiryo"/>
                <a:ea typeface="Meiryo"/>
                <a:cs typeface="Meiryo"/>
                <a:sym typeface="Meiryo"/>
              </a:rPr>
              <a:t>DXを進めることが可能になります。</a:t>
            </a:r>
            <a:endParaRPr sz="800">
              <a:solidFill>
                <a:schemeClr val="dk1"/>
              </a:solidFill>
              <a:latin typeface="Meiryo"/>
              <a:ea typeface="Meiryo"/>
              <a:cs typeface="Meiryo"/>
              <a:sym typeface="Meiryo"/>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Google Shape;279;g2baa4950f7f_0_3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0" name="Google Shape;280;g2baa4950f7f_0_3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・その一環として、SaaS事業はもちろんのこと、</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ミッション実現のためにSaaS以外の事業も展開をしていくのが今後の展望です</a:t>
            </a:r>
            <a:endParaRPr>
              <a:latin typeface="Meiryo"/>
              <a:ea typeface="Meiryo"/>
              <a:cs typeface="Meiryo"/>
              <a:sym typeface="Meiryo"/>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2baa4950f7f_0_3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2baa4950f7f_0_3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・まだまだ学生さんに知られていない企業ではありますが、</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企業としての評価額は、国内スタートアップの中でもトップクラスで伸びています。</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　おととしにも、海外の機関投資家さんを含め、大型資金調達を行うことができましたし、</a:t>
            </a:r>
            <a:endParaRPr>
              <a:latin typeface="Meiryo"/>
              <a:ea typeface="Meiryo"/>
              <a:cs typeface="Meiryo"/>
              <a:sym typeface="Meiryo"/>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g2baa4950f7f_0_3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6" name="Google Shape;316;g2baa4950f7f_0_3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・こうした資金を元手に、現在は採用やプロダクト開発やM&amp;Aなどを加速させています。</a:t>
            </a:r>
            <a:endParaRPr>
              <a:latin typeface="Meiryo"/>
              <a:ea typeface="Meiryo"/>
              <a:cs typeface="Meiryo"/>
              <a:sym typeface="Meiryo"/>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2baa4950f7f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2baa4950f7f_0_4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・そして、私たちがミッションに向けて走るだけではなく、</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私たちの「産業DX」の取り組みというのが国からもご評価いただけていて、</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　去年の6月には、あらゆるスタートアップを対象とした審査で</a:t>
            </a:r>
            <a:r>
              <a:rPr lang="ja" sz="800" b="1">
                <a:solidFill>
                  <a:schemeClr val="dk1"/>
                </a:solidFill>
                <a:latin typeface="Meiryo"/>
                <a:ea typeface="Meiryo"/>
                <a:cs typeface="Meiryo"/>
                <a:sym typeface="Meiryo"/>
              </a:rPr>
              <a:t>国土交通大臣賞</a:t>
            </a:r>
            <a:r>
              <a:rPr lang="ja" sz="800">
                <a:solidFill>
                  <a:schemeClr val="dk1"/>
                </a:solidFill>
                <a:latin typeface="Meiryo"/>
                <a:ea typeface="Meiryo"/>
                <a:cs typeface="Meiryo"/>
                <a:sym typeface="Meiryo"/>
              </a:rPr>
              <a:t>を受賞しました。</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Clr>
                <a:schemeClr val="dk1"/>
              </a:buClr>
              <a:buSzPts val="1100"/>
              <a:buFont typeface="Arial"/>
              <a:buNone/>
            </a:pP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・こうして、私たちだけの力ではなく</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b="1">
                <a:solidFill>
                  <a:schemeClr val="dk1"/>
                </a:solidFill>
                <a:latin typeface="Meiryo"/>
                <a:ea typeface="Meiryo"/>
                <a:cs typeface="Meiryo"/>
                <a:sym typeface="Meiryo"/>
              </a:rPr>
              <a:t>　国全体を巻き込んで</a:t>
            </a:r>
            <a:r>
              <a:rPr lang="ja" sz="800">
                <a:solidFill>
                  <a:schemeClr val="dk1"/>
                </a:solidFill>
                <a:latin typeface="Meiryo"/>
                <a:ea typeface="Meiryo"/>
                <a:cs typeface="Meiryo"/>
                <a:sym typeface="Meiryo"/>
              </a:rPr>
              <a:t>産業DXを巻き起こしていきたい、</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　そのための足音が徐々に大きくなってきているフェーズにあります。</a:t>
            </a:r>
            <a:endParaRPr sz="800">
              <a:solidFill>
                <a:schemeClr val="dk1"/>
              </a:solidFill>
              <a:latin typeface="Meiryo"/>
              <a:ea typeface="Meiryo"/>
              <a:cs typeface="Meiryo"/>
              <a:sym typeface="Meiryo"/>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
        <p:cNvGrpSpPr/>
        <p:nvPr/>
      </p:nvGrpSpPr>
      <p:grpSpPr>
        <a:xfrm>
          <a:off x="0" y="0"/>
          <a:ext cx="0" cy="0"/>
          <a:chOff x="0" y="0"/>
          <a:chExt cx="0" cy="0"/>
        </a:xfrm>
      </p:grpSpPr>
      <p:sp>
        <p:nvSpPr>
          <p:cNvPr id="45" name="Google Shape;45;g2bb0fea6856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 name="Google Shape;46;g2bb0fea685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endParaRPr>
              <a:latin typeface="Meiryo"/>
              <a:ea typeface="Meiryo"/>
              <a:cs typeface="Meiryo"/>
              <a:sym typeface="Meiryo"/>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baa4950f7f_0_435:notes"/>
          <p:cNvSpPr txBox="1">
            <a:spLocks noGrp="1"/>
          </p:cNvSpPr>
          <p:nvPr>
            <p:ph type="body" idx="1"/>
          </p:nvPr>
        </p:nvSpPr>
        <p:spPr>
          <a:xfrm>
            <a:off x="914402" y="4343406"/>
            <a:ext cx="5029200" cy="4114800"/>
          </a:xfrm>
          <a:prstGeom prst="rect">
            <a:avLst/>
          </a:prstGeom>
          <a:noFill/>
          <a:ln>
            <a:noFill/>
          </a:ln>
        </p:spPr>
        <p:txBody>
          <a:bodyPr spcFirstLastPara="1" wrap="square" lIns="93475" tIns="93475" rIns="93475" bIns="9347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・では、事業の概要・今後の展望についてお伝えしたところで、</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ここからはアンドパッドの社風・カルチャーのお話に移っていきます。</a:t>
            </a:r>
            <a:endParaRPr sz="800">
              <a:solidFill>
                <a:schemeClr val="dk1"/>
              </a:solidFill>
              <a:latin typeface="Meiryo"/>
              <a:ea typeface="Meiryo"/>
              <a:cs typeface="Meiryo"/>
              <a:sym typeface="Meiryo"/>
            </a:endParaRPr>
          </a:p>
        </p:txBody>
      </p:sp>
      <p:sp>
        <p:nvSpPr>
          <p:cNvPr id="378" name="Google Shape;378;g2baa4950f7f_0_4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baa4950f7f_0_4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baa4950f7f_0_4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・まず前提として、アンドパッドは成長途上でこれから実績を積むフェーズなので、</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ビジネスモデルや文化が未完成な状態です。</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・裏を返すと、Mission・Valueしかよりどころになるものがない状態なので、</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私たちはMission・Valueを何より大事に、ここを起点にあらゆる業務に取り組んでいます。</a:t>
            </a:r>
            <a:endParaRPr sz="800">
              <a:solidFill>
                <a:schemeClr val="dk1"/>
              </a:solidFill>
              <a:latin typeface="Meiryo"/>
              <a:ea typeface="Meiryo"/>
              <a:cs typeface="Meiryo"/>
              <a:sym typeface="Meiryo"/>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8"/>
        <p:cNvGrpSpPr/>
        <p:nvPr/>
      </p:nvGrpSpPr>
      <p:grpSpPr>
        <a:xfrm>
          <a:off x="0" y="0"/>
          <a:ext cx="0" cy="0"/>
          <a:chOff x="0" y="0"/>
          <a:chExt cx="0" cy="0"/>
        </a:xfrm>
      </p:grpSpPr>
      <p:sp>
        <p:nvSpPr>
          <p:cNvPr id="419" name="Google Shape;419;g2baa4950f7f_0_4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0" name="Google Shape;420;g2baa4950f7f_0_4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・そのうえで、Mission・Valueがより体現されやすい組織をつくるために、</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b="1">
                <a:solidFill>
                  <a:schemeClr val="dk1"/>
                </a:solidFill>
                <a:latin typeface="Meiryo"/>
                <a:ea typeface="Meiryo"/>
                <a:cs typeface="Meiryo"/>
                <a:sym typeface="Meiryo"/>
              </a:rPr>
              <a:t>　そもそも私たちがどういうスタンスで業務にあたるのか、</a:t>
            </a:r>
            <a:endParaRPr sz="800" b="1">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b="1">
                <a:solidFill>
                  <a:schemeClr val="dk1"/>
                </a:solidFill>
                <a:latin typeface="Meiryo"/>
                <a:ea typeface="Meiryo"/>
                <a:cs typeface="Meiryo"/>
                <a:sym typeface="Meiryo"/>
              </a:rPr>
              <a:t>　人への向き合い方の指針として</a:t>
            </a:r>
            <a:r>
              <a:rPr lang="ja" sz="800">
                <a:solidFill>
                  <a:schemeClr val="dk1"/>
                </a:solidFill>
                <a:latin typeface="Meiryo"/>
                <a:ea typeface="Meiryo"/>
                <a:cs typeface="Meiryo"/>
                <a:sym typeface="Meiryo"/>
              </a:rPr>
              <a:t>人材マネジメントポリシーを定めています。</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・それが</a:t>
            </a:r>
            <a:r>
              <a:rPr lang="ja" sz="800" b="1">
                <a:solidFill>
                  <a:schemeClr val="dk1"/>
                </a:solidFill>
                <a:latin typeface="Meiryo"/>
                <a:ea typeface="Meiryo"/>
                <a:cs typeface="Meiryo"/>
                <a:sym typeface="Meiryo"/>
              </a:rPr>
              <a:t>「期待を超え合う」</a:t>
            </a:r>
            <a:r>
              <a:rPr lang="ja" sz="800">
                <a:solidFill>
                  <a:schemeClr val="dk1"/>
                </a:solidFill>
                <a:latin typeface="Meiryo"/>
                <a:ea typeface="Meiryo"/>
                <a:cs typeface="Meiryo"/>
                <a:sym typeface="Meiryo"/>
              </a:rPr>
              <a:t>ということなんですが、</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取引先・顧客・上司・部下、あらゆるシチュエーションにおいて、</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ただ期待を超えるのではなく、互いに超え合いながら好循環を創り出していこう。</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そのためのポリシーがアンドパッドにあります。</a:t>
            </a:r>
            <a:endParaRPr sz="800">
              <a:solidFill>
                <a:schemeClr val="dk1"/>
              </a:solidFill>
              <a:latin typeface="Meiryo"/>
              <a:ea typeface="Meiryo"/>
              <a:cs typeface="Meiryo"/>
              <a:sym typeface="Meiry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2baa4950f7f_0_7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2baa4950f7f_0_7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800">
              <a:solidFill>
                <a:schemeClr val="dk1"/>
              </a:solidFill>
              <a:latin typeface="Meiryo"/>
              <a:ea typeface="Meiryo"/>
              <a:cs typeface="Meiryo"/>
              <a:sym typeface="Meiryo"/>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2baa4950f7f_0_8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2baa4950f7f_0_8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800">
              <a:solidFill>
                <a:schemeClr val="dk1"/>
              </a:solidFill>
              <a:latin typeface="Meiryo"/>
              <a:ea typeface="Meiryo"/>
              <a:cs typeface="Meiryo"/>
              <a:sym typeface="Meiryo"/>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g2baa4950f7f_0_8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8" name="Google Shape;468;g2baa4950f7f_0_8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800">
              <a:solidFill>
                <a:schemeClr val="dk1"/>
              </a:solidFill>
              <a:latin typeface="Meiryo"/>
              <a:ea typeface="Meiryo"/>
              <a:cs typeface="Meiryo"/>
              <a:sym typeface="Meiryo"/>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5"/>
        <p:cNvGrpSpPr/>
        <p:nvPr/>
      </p:nvGrpSpPr>
      <p:grpSpPr>
        <a:xfrm>
          <a:off x="0" y="0"/>
          <a:ext cx="0" cy="0"/>
          <a:chOff x="0" y="0"/>
          <a:chExt cx="0" cy="0"/>
        </a:xfrm>
      </p:grpSpPr>
      <p:sp>
        <p:nvSpPr>
          <p:cNvPr id="476" name="Google Shape;476;g2baa4950f7f_0_8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7" name="Google Shape;477;g2baa4950f7f_0_8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endParaRPr sz="800">
              <a:solidFill>
                <a:schemeClr val="dk1"/>
              </a:solidFill>
              <a:latin typeface="Meiryo"/>
              <a:ea typeface="Meiryo"/>
              <a:cs typeface="Meiryo"/>
              <a:sym typeface="Meiryo"/>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baa4950f7f_0_587:notes"/>
          <p:cNvSpPr txBox="1">
            <a:spLocks noGrp="1"/>
          </p:cNvSpPr>
          <p:nvPr>
            <p:ph type="body" idx="1"/>
          </p:nvPr>
        </p:nvSpPr>
        <p:spPr>
          <a:xfrm>
            <a:off x="914402" y="4343406"/>
            <a:ext cx="5029200" cy="4114800"/>
          </a:xfrm>
          <a:prstGeom prst="rect">
            <a:avLst/>
          </a:prstGeom>
          <a:noFill/>
          <a:ln>
            <a:noFill/>
          </a:ln>
        </p:spPr>
        <p:txBody>
          <a:bodyPr spcFirstLastPara="1" wrap="square" lIns="93475" tIns="93475" rIns="93475" bIns="93475" anchor="t" anchorCtr="0">
            <a:noAutofit/>
          </a:bodyPr>
          <a:lstStyle/>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・最後に、ここから新卒採用の話題になりますが、</a:t>
            </a:r>
            <a:endParaRPr sz="1400">
              <a:latin typeface="Meiryo"/>
              <a:ea typeface="Meiryo"/>
              <a:cs typeface="Meiryo"/>
              <a:sym typeface="Meiryo"/>
            </a:endParaRPr>
          </a:p>
        </p:txBody>
      </p:sp>
      <p:sp>
        <p:nvSpPr>
          <p:cNvPr id="486" name="Google Shape;486;g2baa4950f7f_0_5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baa4950f7f_0_5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2baa4950f7f_0_5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・2023年新卒から</a:t>
            </a:r>
            <a:r>
              <a:rPr lang="ja" sz="800" b="1">
                <a:solidFill>
                  <a:schemeClr val="dk1"/>
                </a:solidFill>
                <a:latin typeface="Meiryo"/>
                <a:ea typeface="Meiryo"/>
                <a:cs typeface="Meiryo"/>
                <a:sym typeface="Meiryo"/>
              </a:rPr>
              <a:t>新卒1期生</a:t>
            </a:r>
            <a:r>
              <a:rPr lang="ja" sz="800">
                <a:solidFill>
                  <a:schemeClr val="dk1"/>
                </a:solidFill>
                <a:latin typeface="Meiryo"/>
                <a:ea typeface="Meiryo"/>
                <a:cs typeface="Meiryo"/>
                <a:sym typeface="Meiryo"/>
              </a:rPr>
              <a:t>の採用を開始しました！</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・写真は去年4月の入社式のものですね。あわせて7人が入社しました。</a:t>
            </a:r>
            <a:endParaRPr>
              <a:latin typeface="Meiryo"/>
              <a:ea typeface="Meiryo"/>
              <a:cs typeface="Meiryo"/>
              <a:sym typeface="Meiryo"/>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baa4950f7f_0_89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baa4950f7f_0_8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endParaRPr>
              <a:latin typeface="Meiryo"/>
              <a:ea typeface="Meiryo"/>
              <a:cs typeface="Meiryo"/>
              <a:sym typeface="Meiryo"/>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g2baa4950f7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 name="Google Shape;54;g2baa4950f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・それでは、さっそく会社のご紹介させていただきます</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・本日は大きく、こちらの3つについてお話をしていきます</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・短い時間ではありますが、どうぞよろしくお願いいたします</a:t>
            </a:r>
            <a:endParaRPr sz="800">
              <a:solidFill>
                <a:schemeClr val="dk1"/>
              </a:solidFill>
              <a:latin typeface="Meiryo"/>
              <a:ea typeface="Meiryo"/>
              <a:cs typeface="Meiryo"/>
              <a:sym typeface="Meiryo"/>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2baa4950f7f_0_96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2baa4950f7f_0_9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endParaRPr>
              <a:latin typeface="Meiryo"/>
              <a:ea typeface="Meiryo"/>
              <a:cs typeface="Meiryo"/>
              <a:sym typeface="Meiryo"/>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g2baa4950f7f_0_12:notes"/>
          <p:cNvSpPr txBox="1">
            <a:spLocks noGrp="1"/>
          </p:cNvSpPr>
          <p:nvPr>
            <p:ph type="body" idx="1"/>
          </p:nvPr>
        </p:nvSpPr>
        <p:spPr>
          <a:xfrm>
            <a:off x="914402" y="4343406"/>
            <a:ext cx="5029200" cy="4114800"/>
          </a:xfrm>
          <a:prstGeom prst="rect">
            <a:avLst/>
          </a:prstGeom>
          <a:noFill/>
          <a:ln>
            <a:noFill/>
          </a:ln>
        </p:spPr>
        <p:txBody>
          <a:bodyPr spcFirstLastPara="1" wrap="square" lIns="93475" tIns="93475" rIns="93475" bIns="93475" anchor="t" anchorCtr="0">
            <a:noAutofit/>
          </a:bodyPr>
          <a:lstStyle/>
          <a:p>
            <a:pPr marL="0" lvl="0" indent="0" algn="l" rtl="0">
              <a:lnSpc>
                <a:spcPct val="125000"/>
              </a:lnSpc>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SzPts val="1100"/>
              <a:buNone/>
            </a:pPr>
            <a:r>
              <a:rPr lang="ja" sz="800">
                <a:solidFill>
                  <a:schemeClr val="dk1"/>
                </a:solidFill>
                <a:latin typeface="Meiryo"/>
                <a:ea typeface="Meiryo"/>
                <a:cs typeface="Meiryo"/>
                <a:sym typeface="Meiryo"/>
              </a:rPr>
              <a:t>・ではまず、私たちアンドパッドが向き合うミッションやその背景から、お伝えしていきます。</a:t>
            </a:r>
            <a:endParaRPr sz="800">
              <a:solidFill>
                <a:schemeClr val="dk1"/>
              </a:solidFill>
              <a:latin typeface="Meiryo"/>
              <a:ea typeface="Meiryo"/>
              <a:cs typeface="Meiryo"/>
              <a:sym typeface="Meiryo"/>
            </a:endParaRPr>
          </a:p>
        </p:txBody>
      </p:sp>
      <p:sp>
        <p:nvSpPr>
          <p:cNvPr id="69" name="Google Shape;69;g2baa4950f7f_0_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baa4950f7f_0_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baa4950f7f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・私たちは</a:t>
            </a:r>
            <a:r>
              <a:rPr lang="ja" sz="800" b="1">
                <a:solidFill>
                  <a:schemeClr val="dk1"/>
                </a:solidFill>
                <a:latin typeface="Meiryo"/>
                <a:ea typeface="Meiryo"/>
                <a:cs typeface="Meiryo"/>
                <a:sym typeface="Meiryo"/>
              </a:rPr>
              <a:t>「幸せを築く人を幸せに」</a:t>
            </a:r>
            <a:r>
              <a:rPr lang="ja" sz="800">
                <a:solidFill>
                  <a:schemeClr val="dk1"/>
                </a:solidFill>
                <a:latin typeface="Meiryo"/>
                <a:ea typeface="Meiryo"/>
                <a:cs typeface="Meiryo"/>
                <a:sym typeface="Meiryo"/>
              </a:rPr>
              <a:t>というのをミッションを掲げていて、</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　この世界観を実現するために、さまざまな事業を展開しています。</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・ここでいう「幸せを築く人」というのが「建設・建築産業に従事する方々」のことですが、</a:t>
            </a:r>
            <a:endParaRPr sz="800">
              <a:solidFill>
                <a:schemeClr val="dk1"/>
              </a:solidFill>
              <a:latin typeface="Meiryo"/>
              <a:ea typeface="Meiryo"/>
              <a:cs typeface="Meiryo"/>
              <a:sym typeface="Meiryo"/>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
        <p:cNvGrpSpPr/>
        <p:nvPr/>
      </p:nvGrpSpPr>
      <p:grpSpPr>
        <a:xfrm>
          <a:off x="0" y="0"/>
          <a:ext cx="0" cy="0"/>
          <a:chOff x="0" y="0"/>
          <a:chExt cx="0" cy="0"/>
        </a:xfrm>
      </p:grpSpPr>
      <p:sp>
        <p:nvSpPr>
          <p:cNvPr id="86" name="Google Shape;86;g2baa4950f7f_0_9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 name="Google Shape;87;g2baa4950f7f_0_9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・私たちは</a:t>
            </a:r>
            <a:r>
              <a:rPr lang="ja" sz="800" b="1">
                <a:solidFill>
                  <a:schemeClr val="dk1"/>
                </a:solidFill>
                <a:latin typeface="Meiryo"/>
                <a:ea typeface="Meiryo"/>
                <a:cs typeface="Meiryo"/>
                <a:sym typeface="Meiryo"/>
              </a:rPr>
              <a:t>「幸せを築く人を幸せに」</a:t>
            </a:r>
            <a:r>
              <a:rPr lang="ja" sz="800">
                <a:solidFill>
                  <a:schemeClr val="dk1"/>
                </a:solidFill>
                <a:latin typeface="Meiryo"/>
                <a:ea typeface="Meiryo"/>
                <a:cs typeface="Meiryo"/>
                <a:sym typeface="Meiryo"/>
              </a:rPr>
              <a:t>というのをミッションを掲げていて、</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　この世界観を実現するために、さまざまな事業を展開しています。</a:t>
            </a:r>
            <a:endParaRPr sz="800">
              <a:solidFill>
                <a:schemeClr val="dk1"/>
              </a:solidFill>
              <a:latin typeface="Meiryo"/>
              <a:ea typeface="Meiryo"/>
              <a:cs typeface="Meiryo"/>
              <a:sym typeface="Meiryo"/>
            </a:endParaRPr>
          </a:p>
          <a:p>
            <a:pPr marL="0" lvl="0" indent="0" algn="l" rtl="0">
              <a:lnSpc>
                <a:spcPct val="125000"/>
              </a:lnSpc>
              <a:spcBef>
                <a:spcPts val="0"/>
              </a:spcBef>
              <a:spcAft>
                <a:spcPts val="0"/>
              </a:spcAft>
              <a:buNone/>
            </a:pPr>
            <a:r>
              <a:rPr lang="ja" sz="800">
                <a:solidFill>
                  <a:schemeClr val="dk1"/>
                </a:solidFill>
                <a:latin typeface="Meiryo"/>
                <a:ea typeface="Meiryo"/>
                <a:cs typeface="Meiryo"/>
                <a:sym typeface="Meiryo"/>
              </a:rPr>
              <a:t>・ここでいう「幸せを築く人」というのが「建設・建築産業に従事する方々」のことですが、</a:t>
            </a:r>
            <a:endParaRPr sz="800">
              <a:solidFill>
                <a:schemeClr val="dk1"/>
              </a:solidFill>
              <a:latin typeface="Meiryo"/>
              <a:ea typeface="Meiryo"/>
              <a:cs typeface="Meiryo"/>
              <a:sym typeface="Meiryo"/>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baa4950f7f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baa4950f7f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・なぜ、私たちがこのミッションに取り組むのかというところで、</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まずは「建設・建築産業DX」のポテンシャルがすごく高いということをお伝えしたいです。</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・建設・建築産業というのが、関わる人の数・金額・市場規模を見たときにとても大きな産業なんですが、</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・直近、DXに着手する企業も増え、今まさに変化の波が起きている状況にあります。</a:t>
            </a:r>
            <a:endParaRPr sz="800">
              <a:latin typeface="Meiryo"/>
              <a:ea typeface="Meiryo"/>
              <a:cs typeface="Meiryo"/>
              <a:sym typeface="Meiryo"/>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2baa4950f7f_0_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2baa4950f7f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この建設・建築産業は、いま非常に根深い課題に直面していまして、</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・「生産性が極めて低い、過労死リスクが特に高い産業」と言われていたり、</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・あとは「ハードで危険な現場」、それゆえに人が集まりにくくなっていたり、</a:t>
            </a:r>
            <a:endParaRPr sz="800">
              <a:solidFill>
                <a:schemeClr val="dk1"/>
              </a:solidFill>
              <a:latin typeface="Meiryo"/>
              <a:ea typeface="Meiryo"/>
              <a:cs typeface="Meiryo"/>
              <a:sym typeface="Meiryo"/>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2baa4950f7f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2baa4950f7f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・さらには他の産業と比較しても、極めて早いスピードで高齢化が進んでいて、</a:t>
            </a:r>
            <a:endParaRPr sz="800">
              <a:solidFill>
                <a:schemeClr val="dk1"/>
              </a:solidFill>
              <a:latin typeface="Meiryo"/>
              <a:ea typeface="Meiryo"/>
              <a:cs typeface="Meiryo"/>
              <a:sym typeface="Meiryo"/>
            </a:endParaRPr>
          </a:p>
          <a:p>
            <a:pPr marL="0" lvl="0" indent="0" algn="l" rtl="0">
              <a:spcBef>
                <a:spcPts val="0"/>
              </a:spcBef>
              <a:spcAft>
                <a:spcPts val="0"/>
              </a:spcAft>
              <a:buClr>
                <a:schemeClr val="dk1"/>
              </a:buClr>
              <a:buSzPts val="1100"/>
              <a:buFont typeface="Arial"/>
              <a:buNone/>
            </a:pPr>
            <a:r>
              <a:rPr lang="ja" sz="800">
                <a:solidFill>
                  <a:schemeClr val="dk1"/>
                </a:solidFill>
                <a:latin typeface="Meiryo"/>
                <a:ea typeface="Meiryo"/>
                <a:cs typeface="Meiryo"/>
                <a:sym typeface="Meiryo"/>
              </a:rPr>
              <a:t>　加速度的に労働者が不足しているので、週休2日取ることもままならない、</a:t>
            </a:r>
            <a:endParaRPr sz="800">
              <a:solidFill>
                <a:schemeClr val="dk1"/>
              </a:solidFill>
              <a:latin typeface="Meiryo"/>
              <a:ea typeface="Meiryo"/>
              <a:cs typeface="Meiryo"/>
              <a:sym typeface="Meiryo"/>
            </a:endParaRPr>
          </a:p>
          <a:p>
            <a:pPr marL="0" lvl="0" indent="0" algn="l" rtl="0">
              <a:spcBef>
                <a:spcPts val="0"/>
              </a:spcBef>
              <a:spcAft>
                <a:spcPts val="0"/>
              </a:spcAft>
              <a:buNone/>
            </a:pPr>
            <a:r>
              <a:rPr lang="ja" sz="800">
                <a:solidFill>
                  <a:schemeClr val="dk1"/>
                </a:solidFill>
                <a:latin typeface="Meiryo"/>
                <a:ea typeface="Meiryo"/>
                <a:cs typeface="Meiryo"/>
                <a:sym typeface="Meiryo"/>
              </a:rPr>
              <a:t>　どうしても労働時間が長くなってしまうという状況があります。</a:t>
            </a:r>
            <a:endParaRPr sz="800">
              <a:latin typeface="Meiryo"/>
              <a:ea typeface="Meiryo"/>
              <a:cs typeface="Meiryo"/>
              <a:sym typeface="Meiryo"/>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表紙">
  <p:cSld name="TITLE_1">
    <p:bg>
      <p:bgPr>
        <a:solidFill>
          <a:srgbClr val="EF3340"/>
        </a:solidFill>
        <a:effectLst/>
      </p:bgPr>
    </p:bg>
    <p:spTree>
      <p:nvGrpSpPr>
        <p:cNvPr id="1" name="Shape 6"/>
        <p:cNvGrpSpPr/>
        <p:nvPr/>
      </p:nvGrpSpPr>
      <p:grpSpPr>
        <a:xfrm>
          <a:off x="0" y="0"/>
          <a:ext cx="0" cy="0"/>
          <a:chOff x="0" y="0"/>
          <a:chExt cx="0" cy="0"/>
        </a:xfrm>
      </p:grpSpPr>
      <p:sp>
        <p:nvSpPr>
          <p:cNvPr id="7" name="Google Shape;7;p2"/>
          <p:cNvSpPr txBox="1"/>
          <p:nvPr/>
        </p:nvSpPr>
        <p:spPr>
          <a:xfrm>
            <a:off x="729150" y="4762500"/>
            <a:ext cx="7685700" cy="249600"/>
          </a:xfrm>
          <a:prstGeom prst="rect">
            <a:avLst/>
          </a:prstGeom>
          <a:noFill/>
          <a:ln>
            <a:noFill/>
          </a:ln>
        </p:spPr>
        <p:txBody>
          <a:bodyPr spcFirstLastPara="1" wrap="square" lIns="19050" tIns="19050" rIns="19050" bIns="19050" anchor="t" anchorCtr="0">
            <a:noAutofit/>
          </a:bodyPr>
          <a:lstStyle/>
          <a:p>
            <a:pPr marL="0" marR="0" lvl="0" indent="0" algn="ctr" rtl="0">
              <a:lnSpc>
                <a:spcPct val="100000"/>
              </a:lnSpc>
              <a:spcBef>
                <a:spcPts val="1000"/>
              </a:spcBef>
              <a:spcAft>
                <a:spcPts val="0"/>
              </a:spcAft>
              <a:buClr>
                <a:schemeClr val="dk1"/>
              </a:buClr>
              <a:buSzPts val="1100"/>
              <a:buFont typeface="Arial"/>
              <a:buNone/>
            </a:pPr>
            <a:r>
              <a:rPr lang="ja" sz="500" b="0" i="0" u="none" strike="noStrike" cap="none">
                <a:solidFill>
                  <a:srgbClr val="EA9999"/>
                </a:solidFill>
                <a:latin typeface="Arial"/>
                <a:ea typeface="Arial"/>
                <a:cs typeface="Arial"/>
                <a:sym typeface="Arial"/>
              </a:rPr>
              <a:t>Copyright © 2020 Present ANDPAD Inc. This information is confidential and was prepared by ANDPAD Inc. for the use of our client. It is not to be relied on by and 3rd party.   無断転載・無断複製の禁止</a:t>
            </a:r>
            <a:endParaRPr sz="500" b="0" i="0" u="none" strike="noStrike" cap="none">
              <a:solidFill>
                <a:srgbClr val="EA9999"/>
              </a:solidFill>
              <a:latin typeface="Arial"/>
              <a:ea typeface="Arial"/>
              <a:cs typeface="Arial"/>
              <a:sym typeface="Arial"/>
            </a:endParaRPr>
          </a:p>
          <a:p>
            <a:pPr marL="0" marR="0" lvl="0" indent="0" algn="ctr" rtl="0">
              <a:lnSpc>
                <a:spcPct val="100000"/>
              </a:lnSpc>
              <a:spcBef>
                <a:spcPts val="0"/>
              </a:spcBef>
              <a:spcAft>
                <a:spcPts val="0"/>
              </a:spcAft>
              <a:buClr>
                <a:schemeClr val="dk2"/>
              </a:buClr>
              <a:buSzPts val="600"/>
              <a:buFont typeface="Arial"/>
              <a:buNone/>
            </a:pPr>
            <a:endParaRPr sz="500" b="0" i="0" u="none" strike="noStrike" cap="none">
              <a:solidFill>
                <a:srgbClr val="EA9999"/>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白 1">
  <p:cSld name="TITLE_2">
    <p:bg>
      <p:bgPr>
        <a:solidFill>
          <a:srgbClr val="FFFFFF"/>
        </a:solidFill>
        <a:effectLst/>
      </p:bgPr>
    </p:bg>
    <p:spTree>
      <p:nvGrpSpPr>
        <p:cNvPr id="1" name="Shape 8"/>
        <p:cNvGrpSpPr/>
        <p:nvPr/>
      </p:nvGrpSpPr>
      <p:grpSpPr>
        <a:xfrm>
          <a:off x="0" y="0"/>
          <a:ext cx="0" cy="0"/>
          <a:chOff x="0" y="0"/>
          <a:chExt cx="0" cy="0"/>
        </a:xfrm>
      </p:grpSpPr>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白" type="title">
  <p:cSld name="TITLE">
    <p:bg>
      <p:bgPr>
        <a:solidFill>
          <a:srgbClr val="FFFFFF"/>
        </a:solidFill>
        <a:effectLst/>
      </p:bgPr>
    </p:bg>
    <p:spTree>
      <p:nvGrpSpPr>
        <p:cNvPr id="1" name="Shape 9"/>
        <p:cNvGrpSpPr/>
        <p:nvPr/>
      </p:nvGrpSpPr>
      <p:grpSpPr>
        <a:xfrm>
          <a:off x="0" y="0"/>
          <a:ext cx="0" cy="0"/>
          <a:chOff x="0" y="0"/>
          <a:chExt cx="0" cy="0"/>
        </a:xfrm>
      </p:grpSpPr>
      <p:sp>
        <p:nvSpPr>
          <p:cNvPr id="10" name="Google Shape;10;p4"/>
          <p:cNvSpPr txBox="1"/>
          <p:nvPr/>
        </p:nvSpPr>
        <p:spPr>
          <a:xfrm>
            <a:off x="729150" y="4719650"/>
            <a:ext cx="7685700" cy="249600"/>
          </a:xfrm>
          <a:prstGeom prst="rect">
            <a:avLst/>
          </a:prstGeom>
          <a:noFill/>
          <a:ln>
            <a:noFill/>
          </a:ln>
        </p:spPr>
        <p:txBody>
          <a:bodyPr spcFirstLastPara="1" wrap="square" lIns="19050" tIns="19050" rIns="19050" bIns="19050" anchor="t" anchorCtr="0">
            <a:noAutofit/>
          </a:bodyPr>
          <a:lstStyle/>
          <a:p>
            <a:pPr marL="0" marR="0" lvl="0" indent="0" algn="ctr" rtl="0">
              <a:lnSpc>
                <a:spcPct val="90000"/>
              </a:lnSpc>
              <a:spcBef>
                <a:spcPts val="1000"/>
              </a:spcBef>
              <a:spcAft>
                <a:spcPts val="0"/>
              </a:spcAft>
              <a:buClr>
                <a:schemeClr val="dk1"/>
              </a:buClr>
              <a:buSzPts val="1100"/>
              <a:buFont typeface="Arial"/>
              <a:buNone/>
            </a:pPr>
            <a:r>
              <a:rPr lang="ja" sz="500" b="0" i="0" u="none" strike="noStrike" cap="none">
                <a:solidFill>
                  <a:srgbClr val="CCCCCC"/>
                </a:solidFill>
                <a:latin typeface="Arial"/>
                <a:ea typeface="Arial"/>
                <a:cs typeface="Arial"/>
                <a:sym typeface="Arial"/>
              </a:rPr>
              <a:t>Copyright © 2020 Present ANDPAD Inc. This information is confidential and was prepared by ANDPAD Inc. for the use of our client. It is not to be relied on by and 3rd party.   無断転載・無断複製の禁止   </a:t>
            </a:r>
            <a:r>
              <a:rPr lang="ja" sz="800" b="0" i="0" u="none" strike="noStrike" cap="none">
                <a:solidFill>
                  <a:srgbClr val="CCCCCC"/>
                </a:solidFill>
                <a:latin typeface="Open Sans"/>
                <a:ea typeface="Open Sans"/>
                <a:cs typeface="Open Sans"/>
                <a:sym typeface="Open Sans"/>
              </a:rPr>
              <a:t>Confidential</a:t>
            </a:r>
            <a:endParaRPr sz="800" b="0" i="0" u="none" strike="noStrike" cap="none">
              <a:solidFill>
                <a:srgbClr val="CCCCCC"/>
              </a:solidFill>
              <a:latin typeface="Open Sans"/>
              <a:ea typeface="Open Sans"/>
              <a:cs typeface="Open Sans"/>
              <a:sym typeface="Open Sans"/>
            </a:endParaRPr>
          </a:p>
          <a:p>
            <a:pPr marL="0" marR="0" lvl="0" indent="0" algn="ctr" rtl="0">
              <a:lnSpc>
                <a:spcPct val="100000"/>
              </a:lnSpc>
              <a:spcBef>
                <a:spcPts val="0"/>
              </a:spcBef>
              <a:spcAft>
                <a:spcPts val="0"/>
              </a:spcAft>
              <a:buClr>
                <a:schemeClr val="dk2"/>
              </a:buClr>
              <a:buSzPts val="600"/>
              <a:buFont typeface="Arial"/>
              <a:buNone/>
            </a:pPr>
            <a:endParaRPr sz="500" b="0" i="0" u="none" strike="noStrike" cap="none">
              <a:solidFill>
                <a:srgbClr val="CCCCCC"/>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赤">
  <p:cSld name="TITLE_1_1">
    <p:bg>
      <p:bgPr>
        <a:solidFill>
          <a:srgbClr val="EF3340"/>
        </a:solidFill>
        <a:effectLst/>
      </p:bgPr>
    </p:bg>
    <p:spTree>
      <p:nvGrpSpPr>
        <p:cNvPr id="1" name="Shape 11"/>
        <p:cNvGrpSpPr/>
        <p:nvPr/>
      </p:nvGrpSpPr>
      <p:grpSpPr>
        <a:xfrm>
          <a:off x="0" y="0"/>
          <a:ext cx="0" cy="0"/>
          <a:chOff x="0" y="0"/>
          <a:chExt cx="0" cy="0"/>
        </a:xfrm>
      </p:grpSpPr>
      <p:sp>
        <p:nvSpPr>
          <p:cNvPr id="12" name="Google Shape;12;p5"/>
          <p:cNvSpPr txBox="1"/>
          <p:nvPr/>
        </p:nvSpPr>
        <p:spPr>
          <a:xfrm>
            <a:off x="729150" y="4719650"/>
            <a:ext cx="7685700" cy="249600"/>
          </a:xfrm>
          <a:prstGeom prst="rect">
            <a:avLst/>
          </a:prstGeom>
          <a:noFill/>
          <a:ln>
            <a:noFill/>
          </a:ln>
        </p:spPr>
        <p:txBody>
          <a:bodyPr spcFirstLastPara="1" wrap="square" lIns="19050" tIns="19050" rIns="19050" bIns="19050" anchor="t" anchorCtr="0">
            <a:noAutofit/>
          </a:bodyPr>
          <a:lstStyle/>
          <a:p>
            <a:pPr marL="0" marR="0" lvl="0" indent="0" algn="ctr" rtl="0">
              <a:lnSpc>
                <a:spcPct val="90000"/>
              </a:lnSpc>
              <a:spcBef>
                <a:spcPts val="1000"/>
              </a:spcBef>
              <a:spcAft>
                <a:spcPts val="0"/>
              </a:spcAft>
              <a:buClr>
                <a:schemeClr val="dk1"/>
              </a:buClr>
              <a:buSzPts val="1100"/>
              <a:buFont typeface="Arial"/>
              <a:buNone/>
            </a:pPr>
            <a:r>
              <a:rPr lang="ja" sz="500" b="0" i="0" u="none" strike="noStrike" cap="none">
                <a:solidFill>
                  <a:srgbClr val="EA9999"/>
                </a:solidFill>
                <a:latin typeface="Arial"/>
                <a:ea typeface="Arial"/>
                <a:cs typeface="Arial"/>
                <a:sym typeface="Arial"/>
              </a:rPr>
              <a:t>Copyright © 2020 Present ANDPAD Inc. This information is confidential and was prepared by ANDPAD Inc. for the use of our client. It is not to be relied on by and 3rd party.   無断転載・無断複製の禁止   </a:t>
            </a:r>
            <a:r>
              <a:rPr lang="ja" sz="800" b="0" i="0" u="none" strike="noStrike" cap="none">
                <a:solidFill>
                  <a:srgbClr val="EA9999"/>
                </a:solidFill>
                <a:latin typeface="Open Sans"/>
                <a:ea typeface="Open Sans"/>
                <a:cs typeface="Open Sans"/>
                <a:sym typeface="Open Sans"/>
              </a:rPr>
              <a:t>Confidential</a:t>
            </a:r>
            <a:endParaRPr sz="800" b="0" i="0" u="none" strike="noStrike" cap="none">
              <a:solidFill>
                <a:srgbClr val="EA9999"/>
              </a:solidFill>
              <a:latin typeface="Open Sans"/>
              <a:ea typeface="Open Sans"/>
              <a:cs typeface="Open Sans"/>
              <a:sym typeface="Open Sans"/>
            </a:endParaRPr>
          </a:p>
          <a:p>
            <a:pPr marL="0" marR="0" lvl="0" indent="0" algn="ctr" rtl="0">
              <a:lnSpc>
                <a:spcPct val="100000"/>
              </a:lnSpc>
              <a:spcBef>
                <a:spcPts val="0"/>
              </a:spcBef>
              <a:spcAft>
                <a:spcPts val="0"/>
              </a:spcAft>
              <a:buClr>
                <a:schemeClr val="dk2"/>
              </a:buClr>
              <a:buSzPts val="600"/>
              <a:buFont typeface="Arial"/>
              <a:buNone/>
            </a:pPr>
            <a:endParaRPr sz="500" b="0" i="0" u="none" strike="noStrike" cap="none">
              <a:solidFill>
                <a:srgbClr val="EA9999"/>
              </a:solidFill>
              <a:latin typeface="Arial"/>
              <a:ea typeface="Arial"/>
              <a:cs typeface="Arial"/>
              <a:sym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白 1 1">
  <p:cSld name="TITLE_3">
    <p:bg>
      <p:bgPr>
        <a:solidFill>
          <a:srgbClr val="FFFFFF"/>
        </a:solidFill>
        <a:effectLst/>
      </p:bgPr>
    </p:bg>
    <p:spTree>
      <p:nvGrpSpPr>
        <p:cNvPr id="1" name="Shape 13"/>
        <p:cNvGrpSpPr/>
        <p:nvPr/>
      </p:nvGrpSpPr>
      <p:grpSpPr>
        <a:xfrm>
          <a:off x="0" y="0"/>
          <a:ext cx="0" cy="0"/>
          <a:chOff x="0" y="0"/>
          <a:chExt cx="0" cy="0"/>
        </a:xfrm>
      </p:grpSpPr>
      <p:sp>
        <p:nvSpPr>
          <p:cNvPr id="14" name="Google Shape;14;p6"/>
          <p:cNvSpPr txBox="1"/>
          <p:nvPr/>
        </p:nvSpPr>
        <p:spPr>
          <a:xfrm>
            <a:off x="729150" y="4795850"/>
            <a:ext cx="7685700" cy="249600"/>
          </a:xfrm>
          <a:prstGeom prst="rect">
            <a:avLst/>
          </a:prstGeom>
          <a:noFill/>
          <a:ln>
            <a:noFill/>
          </a:ln>
        </p:spPr>
        <p:txBody>
          <a:bodyPr spcFirstLastPara="1" wrap="square" lIns="19050" tIns="19050" rIns="19050" bIns="19050" anchor="t" anchorCtr="0">
            <a:noAutofit/>
          </a:bodyPr>
          <a:lstStyle/>
          <a:p>
            <a:pPr marL="0" marR="0" lvl="0" indent="0" algn="ctr" rtl="0">
              <a:lnSpc>
                <a:spcPct val="90000"/>
              </a:lnSpc>
              <a:spcBef>
                <a:spcPts val="1000"/>
              </a:spcBef>
              <a:spcAft>
                <a:spcPts val="0"/>
              </a:spcAft>
              <a:buClr>
                <a:schemeClr val="dk1"/>
              </a:buClr>
              <a:buSzPts val="1100"/>
              <a:buFont typeface="Arial"/>
              <a:buNone/>
            </a:pPr>
            <a:r>
              <a:rPr lang="ja" sz="500" b="0" i="0" u="none" strike="noStrike" cap="none">
                <a:solidFill>
                  <a:srgbClr val="CCCCCC"/>
                </a:solidFill>
                <a:latin typeface="Arial"/>
                <a:ea typeface="Arial"/>
                <a:cs typeface="Arial"/>
                <a:sym typeface="Arial"/>
              </a:rPr>
              <a:t>Copyright © 2020 Present ANDPAD Inc. This information is confidential and was prepared by ANDPAD Inc. for the use of our client. It is not to be relied on by and 3rd party.   無断転載・無断複製の禁止   </a:t>
            </a:r>
            <a:r>
              <a:rPr lang="ja" sz="800" b="0" i="0" u="none" strike="noStrike" cap="none">
                <a:solidFill>
                  <a:srgbClr val="CCCCCC"/>
                </a:solidFill>
                <a:latin typeface="Open Sans"/>
                <a:ea typeface="Open Sans"/>
                <a:cs typeface="Open Sans"/>
                <a:sym typeface="Open Sans"/>
              </a:rPr>
              <a:t>Confidential</a:t>
            </a:r>
            <a:endParaRPr sz="800" b="0" i="0" u="none" strike="noStrike" cap="none">
              <a:solidFill>
                <a:srgbClr val="CCCCCC"/>
              </a:solidFill>
              <a:latin typeface="Open Sans"/>
              <a:ea typeface="Open Sans"/>
              <a:cs typeface="Open Sans"/>
              <a:sym typeface="Open Sans"/>
            </a:endParaRPr>
          </a:p>
          <a:p>
            <a:pPr marL="0" marR="0" lvl="0" indent="0" algn="ctr" rtl="0">
              <a:lnSpc>
                <a:spcPct val="100000"/>
              </a:lnSpc>
              <a:spcBef>
                <a:spcPts val="0"/>
              </a:spcBef>
              <a:spcAft>
                <a:spcPts val="0"/>
              </a:spcAft>
              <a:buClr>
                <a:schemeClr val="dk2"/>
              </a:buClr>
              <a:buSzPts val="600"/>
              <a:buFont typeface="Arial"/>
              <a:buNone/>
            </a:pPr>
            <a:endParaRPr sz="500" b="0" i="0" u="none" strike="noStrike" cap="none">
              <a:solidFill>
                <a:srgbClr val="CCCCCC"/>
              </a:solidFill>
              <a:latin typeface="Arial"/>
              <a:ea typeface="Arial"/>
              <a:cs typeface="Arial"/>
              <a:sym typeface="Arial"/>
            </a:endParaRPr>
          </a:p>
        </p:txBody>
      </p:sp>
      <p:sp>
        <p:nvSpPr>
          <p:cNvPr id="15" name="Google Shape;15;p6"/>
          <p:cNvSpPr txBox="1"/>
          <p:nvPr/>
        </p:nvSpPr>
        <p:spPr>
          <a:xfrm>
            <a:off x="7055575" y="4850624"/>
            <a:ext cx="2057400" cy="245400"/>
          </a:xfrm>
          <a:prstGeom prst="rect">
            <a:avLst/>
          </a:prstGeom>
          <a:noFill/>
          <a:ln>
            <a:noFill/>
          </a:ln>
        </p:spPr>
        <p:txBody>
          <a:bodyPr spcFirstLastPara="1" wrap="square" lIns="68575" tIns="34275" rIns="68575" bIns="34275" anchor="t"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ja" sz="1200" b="1" i="0" u="none" strike="noStrike" cap="none">
                <a:solidFill>
                  <a:srgbClr val="D9D9D9"/>
                </a:solidFill>
                <a:latin typeface="Arial"/>
                <a:ea typeface="Arial"/>
                <a:cs typeface="Arial"/>
                <a:sym typeface="Arial"/>
              </a:rPr>
              <a:t>‹#›</a:t>
            </a:fld>
            <a:endParaRPr sz="1200" b="1" i="0" u="none" strike="noStrike" cap="none">
              <a:solidFill>
                <a:srgbClr val="D9D9D9"/>
              </a:solidFill>
              <a:latin typeface="Arial"/>
              <a:ea typeface="Arial"/>
              <a:cs typeface="Arial"/>
              <a:sym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FY22 クレジット表記 1 1">
  <p:cSld name="TITLE_2_1_1">
    <p:bg>
      <p:bgPr>
        <a:solidFill>
          <a:srgbClr val="FFFFFF"/>
        </a:solidFill>
        <a:effectLst/>
      </p:bgPr>
    </p:bg>
    <p:spTree>
      <p:nvGrpSpPr>
        <p:cNvPr id="1" name="Shape 16"/>
        <p:cNvGrpSpPr/>
        <p:nvPr/>
      </p:nvGrpSpPr>
      <p:grpSpPr>
        <a:xfrm>
          <a:off x="0" y="0"/>
          <a:ext cx="0" cy="0"/>
          <a:chOff x="0" y="0"/>
          <a:chExt cx="0" cy="0"/>
        </a:xfrm>
      </p:grpSpPr>
      <p:pic>
        <p:nvPicPr>
          <p:cNvPr id="17" name="Google Shape;17;p7"/>
          <p:cNvPicPr preferRelativeResize="0"/>
          <p:nvPr/>
        </p:nvPicPr>
        <p:blipFill>
          <a:blip r:embed="rId2">
            <a:alphaModFix/>
          </a:blip>
          <a:stretch>
            <a:fillRect/>
          </a:stretch>
        </p:blipFill>
        <p:spPr>
          <a:xfrm>
            <a:off x="0" y="0"/>
            <a:ext cx="517200" cy="517200"/>
          </a:xfrm>
          <a:prstGeom prst="rect">
            <a:avLst/>
          </a:prstGeom>
          <a:noFill/>
          <a:ln>
            <a:noFill/>
          </a:ln>
        </p:spPr>
      </p:pic>
      <p:sp>
        <p:nvSpPr>
          <p:cNvPr id="18" name="Google Shape;18;p7"/>
          <p:cNvSpPr txBox="1"/>
          <p:nvPr/>
        </p:nvSpPr>
        <p:spPr>
          <a:xfrm>
            <a:off x="316204" y="4831388"/>
            <a:ext cx="5760900" cy="128700"/>
          </a:xfrm>
          <a:prstGeom prst="rect">
            <a:avLst/>
          </a:prstGeom>
          <a:noFill/>
          <a:ln>
            <a:noFill/>
          </a:ln>
        </p:spPr>
        <p:txBody>
          <a:bodyPr spcFirstLastPara="1" wrap="square" lIns="19050" tIns="19050" rIns="19050" bIns="19050" anchor="t" anchorCtr="0">
            <a:noAutofit/>
          </a:bodyPr>
          <a:lstStyle/>
          <a:p>
            <a:pPr marL="0" lvl="0" indent="0" algn="l" rtl="0">
              <a:spcBef>
                <a:spcPts val="0"/>
              </a:spcBef>
              <a:spcAft>
                <a:spcPts val="0"/>
              </a:spcAft>
              <a:buClr>
                <a:schemeClr val="dk2"/>
              </a:buClr>
              <a:buSzPts val="600"/>
              <a:buFont typeface="Arial"/>
              <a:buNone/>
            </a:pPr>
            <a:r>
              <a:rPr lang="ja" sz="500">
                <a:solidFill>
                  <a:srgbClr val="B7B7B7"/>
                </a:solidFill>
              </a:rPr>
              <a:t>Copyright © 2022 Present ANDPAD Inc. This information is confidential and was prepared by ANDPAD Inc. for the use of our client. It is not to be relied on by and 3rd party. </a:t>
            </a:r>
            <a:endParaRPr sz="500">
              <a:solidFill>
                <a:srgbClr val="B7B7B7"/>
              </a:solidFill>
            </a:endParaRPr>
          </a:p>
        </p:txBody>
      </p:sp>
      <p:pic>
        <p:nvPicPr>
          <p:cNvPr id="19" name="Google Shape;19;p7"/>
          <p:cNvPicPr preferRelativeResize="0"/>
          <p:nvPr/>
        </p:nvPicPr>
        <p:blipFill>
          <a:blip r:embed="rId3">
            <a:alphaModFix/>
          </a:blip>
          <a:stretch>
            <a:fillRect/>
          </a:stretch>
        </p:blipFill>
        <p:spPr>
          <a:xfrm>
            <a:off x="8079437" y="4787271"/>
            <a:ext cx="763776" cy="128700"/>
          </a:xfrm>
          <a:prstGeom prst="rect">
            <a:avLst/>
          </a:prstGeom>
          <a:noFill/>
          <a:ln>
            <a:noFill/>
          </a:ln>
        </p:spPr>
      </p:pic>
      <p:cxnSp>
        <p:nvCxnSpPr>
          <p:cNvPr id="20" name="Google Shape;20;p7"/>
          <p:cNvCxnSpPr/>
          <p:nvPr/>
        </p:nvCxnSpPr>
        <p:spPr>
          <a:xfrm>
            <a:off x="7924678" y="4758175"/>
            <a:ext cx="0" cy="186900"/>
          </a:xfrm>
          <a:prstGeom prst="straightConnector1">
            <a:avLst/>
          </a:prstGeom>
          <a:noFill/>
          <a:ln w="9525" cap="flat" cmpd="sng">
            <a:solidFill>
              <a:srgbClr val="999999"/>
            </a:solidFill>
            <a:prstDash val="solid"/>
            <a:round/>
            <a:headEnd type="none" w="med" len="med"/>
            <a:tailEnd type="none" w="med" len="med"/>
          </a:ln>
        </p:spPr>
      </p:cxnSp>
      <p:sp>
        <p:nvSpPr>
          <p:cNvPr id="21" name="Google Shape;21;p7"/>
          <p:cNvSpPr txBox="1"/>
          <p:nvPr/>
        </p:nvSpPr>
        <p:spPr>
          <a:xfrm>
            <a:off x="6058344" y="4717775"/>
            <a:ext cx="18105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ja" sz="800">
                <a:solidFill>
                  <a:srgbClr val="222222"/>
                </a:solidFill>
                <a:latin typeface="Open Sans"/>
                <a:ea typeface="Open Sans"/>
                <a:cs typeface="Open Sans"/>
                <a:sym typeface="Open Sans"/>
              </a:rPr>
              <a:t>Series D - Financial Report</a:t>
            </a:r>
            <a:endParaRPr sz="800">
              <a:solidFill>
                <a:srgbClr val="222222"/>
              </a:solidFill>
              <a:latin typeface="Open Sans"/>
              <a:ea typeface="Open Sans"/>
              <a:cs typeface="Open Sans"/>
              <a:sym typeface="Ope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FY22_">
  <p:cSld name="TITLE_2_1_1_1">
    <p:bg>
      <p:bgPr>
        <a:solidFill>
          <a:srgbClr val="FFFFFF"/>
        </a:solidFill>
        <a:effectLst/>
      </p:bgPr>
    </p:bg>
    <p:spTree>
      <p:nvGrpSpPr>
        <p:cNvPr id="1" name="Shape 22"/>
        <p:cNvGrpSpPr/>
        <p:nvPr/>
      </p:nvGrpSpPr>
      <p:grpSpPr>
        <a:xfrm>
          <a:off x="0" y="0"/>
          <a:ext cx="0" cy="0"/>
          <a:chOff x="0" y="0"/>
          <a:chExt cx="0" cy="0"/>
        </a:xfrm>
      </p:grpSpPr>
      <p:pic>
        <p:nvPicPr>
          <p:cNvPr id="23" name="Google Shape;23;p8"/>
          <p:cNvPicPr preferRelativeResize="0"/>
          <p:nvPr/>
        </p:nvPicPr>
        <p:blipFill>
          <a:blip r:embed="rId2">
            <a:alphaModFix/>
          </a:blip>
          <a:stretch>
            <a:fillRect/>
          </a:stretch>
        </p:blipFill>
        <p:spPr>
          <a:xfrm>
            <a:off x="0" y="0"/>
            <a:ext cx="517200" cy="517200"/>
          </a:xfrm>
          <a:prstGeom prst="rect">
            <a:avLst/>
          </a:prstGeom>
          <a:noFill/>
          <a:ln>
            <a:noFill/>
          </a:ln>
        </p:spPr>
      </p:pic>
      <p:sp>
        <p:nvSpPr>
          <p:cNvPr id="24" name="Google Shape;24;p8"/>
          <p:cNvSpPr txBox="1"/>
          <p:nvPr/>
        </p:nvSpPr>
        <p:spPr>
          <a:xfrm>
            <a:off x="7574250" y="4861294"/>
            <a:ext cx="1101300" cy="3231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ja" sz="900" i="1">
                <a:solidFill>
                  <a:srgbClr val="999999"/>
                </a:solidFill>
                <a:latin typeface="Helvetica Neue"/>
                <a:ea typeface="Helvetica Neue"/>
                <a:cs typeface="Helvetica Neue"/>
                <a:sym typeface="Helvetica Neue"/>
              </a:rPr>
              <a:t>confidential</a:t>
            </a:r>
            <a:endParaRPr sz="900" i="1">
              <a:solidFill>
                <a:srgbClr val="999999"/>
              </a:solidFill>
              <a:latin typeface="Helvetica Neue"/>
              <a:ea typeface="Helvetica Neue"/>
              <a:cs typeface="Helvetica Neue"/>
              <a:sym typeface="Helvetica Neue"/>
            </a:endParaRPr>
          </a:p>
        </p:txBody>
      </p:sp>
      <p:sp>
        <p:nvSpPr>
          <p:cNvPr id="25" name="Google Shape;25;p8"/>
          <p:cNvSpPr txBox="1">
            <a:spLocks noGrp="1"/>
          </p:cNvSpPr>
          <p:nvPr>
            <p:ph type="sldNum" idx="12"/>
          </p:nvPr>
        </p:nvSpPr>
        <p:spPr>
          <a:xfrm>
            <a:off x="8575474" y="4859792"/>
            <a:ext cx="548700" cy="393600"/>
          </a:xfrm>
          <a:prstGeom prst="rect">
            <a:avLst/>
          </a:prstGeom>
          <a:noFill/>
          <a:ln>
            <a:noFill/>
          </a:ln>
        </p:spPr>
        <p:txBody>
          <a:bodyPr spcFirstLastPara="1" wrap="square" lIns="91425" tIns="91425" rIns="91425" bIns="91425" anchor="t" anchorCtr="0">
            <a:noAutofit/>
          </a:bodyPr>
          <a:lstStyle>
            <a:lvl1pPr lvl="0" rtl="0">
              <a:buNone/>
              <a:defRPr sz="900">
                <a:solidFill>
                  <a:srgbClr val="434343"/>
                </a:solidFill>
                <a:latin typeface="Helvetica Neue"/>
                <a:ea typeface="Helvetica Neue"/>
                <a:cs typeface="Helvetica Neue"/>
                <a:sym typeface="Helvetica Neue"/>
              </a:defRPr>
            </a:lvl1pPr>
            <a:lvl2pPr lvl="1" rtl="0">
              <a:buNone/>
              <a:defRPr sz="900">
                <a:solidFill>
                  <a:srgbClr val="434343"/>
                </a:solidFill>
                <a:latin typeface="Helvetica Neue"/>
                <a:ea typeface="Helvetica Neue"/>
                <a:cs typeface="Helvetica Neue"/>
                <a:sym typeface="Helvetica Neue"/>
              </a:defRPr>
            </a:lvl2pPr>
            <a:lvl3pPr lvl="2" rtl="0">
              <a:buNone/>
              <a:defRPr sz="900">
                <a:solidFill>
                  <a:srgbClr val="434343"/>
                </a:solidFill>
                <a:latin typeface="Helvetica Neue"/>
                <a:ea typeface="Helvetica Neue"/>
                <a:cs typeface="Helvetica Neue"/>
                <a:sym typeface="Helvetica Neue"/>
              </a:defRPr>
            </a:lvl3pPr>
            <a:lvl4pPr lvl="3" rtl="0">
              <a:buNone/>
              <a:defRPr sz="900">
                <a:solidFill>
                  <a:srgbClr val="434343"/>
                </a:solidFill>
                <a:latin typeface="Helvetica Neue"/>
                <a:ea typeface="Helvetica Neue"/>
                <a:cs typeface="Helvetica Neue"/>
                <a:sym typeface="Helvetica Neue"/>
              </a:defRPr>
            </a:lvl4pPr>
            <a:lvl5pPr lvl="4" rtl="0">
              <a:buNone/>
              <a:defRPr sz="900">
                <a:solidFill>
                  <a:srgbClr val="434343"/>
                </a:solidFill>
                <a:latin typeface="Helvetica Neue"/>
                <a:ea typeface="Helvetica Neue"/>
                <a:cs typeface="Helvetica Neue"/>
                <a:sym typeface="Helvetica Neue"/>
              </a:defRPr>
            </a:lvl5pPr>
            <a:lvl6pPr lvl="5" rtl="0">
              <a:buNone/>
              <a:defRPr sz="900">
                <a:solidFill>
                  <a:srgbClr val="434343"/>
                </a:solidFill>
                <a:latin typeface="Helvetica Neue"/>
                <a:ea typeface="Helvetica Neue"/>
                <a:cs typeface="Helvetica Neue"/>
                <a:sym typeface="Helvetica Neue"/>
              </a:defRPr>
            </a:lvl6pPr>
            <a:lvl7pPr lvl="6" rtl="0">
              <a:buNone/>
              <a:defRPr sz="900">
                <a:solidFill>
                  <a:srgbClr val="434343"/>
                </a:solidFill>
                <a:latin typeface="Helvetica Neue"/>
                <a:ea typeface="Helvetica Neue"/>
                <a:cs typeface="Helvetica Neue"/>
                <a:sym typeface="Helvetica Neue"/>
              </a:defRPr>
            </a:lvl7pPr>
            <a:lvl8pPr lvl="7" rtl="0">
              <a:buNone/>
              <a:defRPr sz="900">
                <a:solidFill>
                  <a:srgbClr val="434343"/>
                </a:solidFill>
                <a:latin typeface="Helvetica Neue"/>
                <a:ea typeface="Helvetica Neue"/>
                <a:cs typeface="Helvetica Neue"/>
                <a:sym typeface="Helvetica Neue"/>
              </a:defRPr>
            </a:lvl8pPr>
            <a:lvl9pPr lvl="8" rtl="0">
              <a:buNone/>
              <a:defRPr sz="900">
                <a:solidFill>
                  <a:srgbClr val="434343"/>
                </a:solidFill>
                <a:latin typeface="Helvetica Neue"/>
                <a:ea typeface="Helvetica Neue"/>
                <a:cs typeface="Helvetica Neue"/>
                <a:sym typeface="Helvetica Neue"/>
              </a:defRPr>
            </a:lvl9pPr>
          </a:lstStyle>
          <a:p>
            <a:pPr marL="0" lvl="0" indent="0" algn="l" rtl="0">
              <a:spcBef>
                <a:spcPts val="0"/>
              </a:spcBef>
              <a:spcAft>
                <a:spcPts val="0"/>
              </a:spcAft>
              <a:buNone/>
            </a:pPr>
            <a:fld id="{00000000-1234-1234-1234-123412341234}" type="slidenum">
              <a:rPr lang="ja"/>
              <a:t>‹#›</a:t>
            </a:fld>
            <a:endParaRPr/>
          </a:p>
        </p:txBody>
      </p:sp>
      <p:sp>
        <p:nvSpPr>
          <p:cNvPr id="26" name="Google Shape;26;p8"/>
          <p:cNvSpPr txBox="1"/>
          <p:nvPr/>
        </p:nvSpPr>
        <p:spPr>
          <a:xfrm>
            <a:off x="316204" y="4973313"/>
            <a:ext cx="5760900" cy="128700"/>
          </a:xfrm>
          <a:prstGeom prst="rect">
            <a:avLst/>
          </a:prstGeom>
          <a:noFill/>
          <a:ln>
            <a:noFill/>
          </a:ln>
        </p:spPr>
        <p:txBody>
          <a:bodyPr spcFirstLastPara="1" wrap="square" lIns="19050" tIns="19050" rIns="19050" bIns="19050" anchor="t" anchorCtr="0">
            <a:noAutofit/>
          </a:bodyPr>
          <a:lstStyle/>
          <a:p>
            <a:pPr marL="0" lvl="0" indent="0" algn="l" rtl="0">
              <a:spcBef>
                <a:spcPts val="0"/>
              </a:spcBef>
              <a:spcAft>
                <a:spcPts val="0"/>
              </a:spcAft>
              <a:buClr>
                <a:schemeClr val="dk2"/>
              </a:buClr>
              <a:buSzPts val="600"/>
              <a:buFont typeface="Arial"/>
              <a:buNone/>
            </a:pPr>
            <a:r>
              <a:rPr lang="ja" sz="500">
                <a:solidFill>
                  <a:srgbClr val="B7B7B7"/>
                </a:solidFill>
              </a:rPr>
              <a:t>Copyright © 2022 Present ANDPAD Inc. This information is confidential and was prepared by ANDPAD Inc. for the use of our client. It is not to be relied on by and 3rd party. </a:t>
            </a:r>
            <a:endParaRPr sz="500">
              <a:solidFill>
                <a:srgbClr val="B7B7B7"/>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FY22 クレジット表記 1 1 2">
  <p:cSld name="TITLE_2_1_1_2">
    <p:bg>
      <p:bgPr>
        <a:solidFill>
          <a:srgbClr val="FFFFFF"/>
        </a:solidFill>
        <a:effectLst/>
      </p:bgPr>
    </p:bg>
    <p:spTree>
      <p:nvGrpSpPr>
        <p:cNvPr id="1" name="Shape 27"/>
        <p:cNvGrpSpPr/>
        <p:nvPr/>
      </p:nvGrpSpPr>
      <p:grpSpPr>
        <a:xfrm>
          <a:off x="0" y="0"/>
          <a:ext cx="0" cy="0"/>
          <a:chOff x="0" y="0"/>
          <a:chExt cx="0" cy="0"/>
        </a:xfrm>
      </p:grpSpPr>
      <p:pic>
        <p:nvPicPr>
          <p:cNvPr id="28" name="Google Shape;28;p9"/>
          <p:cNvPicPr preferRelativeResize="0"/>
          <p:nvPr/>
        </p:nvPicPr>
        <p:blipFill>
          <a:blip r:embed="rId2">
            <a:alphaModFix/>
          </a:blip>
          <a:stretch>
            <a:fillRect/>
          </a:stretch>
        </p:blipFill>
        <p:spPr>
          <a:xfrm>
            <a:off x="-12" y="0"/>
            <a:ext cx="9144014" cy="5143500"/>
          </a:xfrm>
          <a:prstGeom prst="rect">
            <a:avLst/>
          </a:prstGeom>
          <a:noFill/>
          <a:ln>
            <a:noFill/>
          </a:ln>
        </p:spPr>
      </p:pic>
      <p:pic>
        <p:nvPicPr>
          <p:cNvPr id="29" name="Google Shape;29;p9"/>
          <p:cNvPicPr preferRelativeResize="0"/>
          <p:nvPr/>
        </p:nvPicPr>
        <p:blipFill>
          <a:blip r:embed="rId3">
            <a:alphaModFix/>
          </a:blip>
          <a:stretch>
            <a:fillRect/>
          </a:stretch>
        </p:blipFill>
        <p:spPr>
          <a:xfrm>
            <a:off x="0" y="0"/>
            <a:ext cx="517200" cy="517200"/>
          </a:xfrm>
          <a:prstGeom prst="rect">
            <a:avLst/>
          </a:prstGeom>
          <a:noFill/>
          <a:ln>
            <a:noFill/>
          </a:ln>
        </p:spPr>
      </p:pic>
      <p:sp>
        <p:nvSpPr>
          <p:cNvPr id="30" name="Google Shape;30;p9"/>
          <p:cNvSpPr txBox="1"/>
          <p:nvPr/>
        </p:nvSpPr>
        <p:spPr>
          <a:xfrm>
            <a:off x="316204" y="4831388"/>
            <a:ext cx="5760900" cy="128700"/>
          </a:xfrm>
          <a:prstGeom prst="rect">
            <a:avLst/>
          </a:prstGeom>
          <a:noFill/>
          <a:ln>
            <a:noFill/>
          </a:ln>
        </p:spPr>
        <p:txBody>
          <a:bodyPr spcFirstLastPara="1" wrap="square" lIns="19050" tIns="19050" rIns="19050" bIns="19050" anchor="t" anchorCtr="0">
            <a:noAutofit/>
          </a:bodyPr>
          <a:lstStyle/>
          <a:p>
            <a:pPr marL="0" lvl="0" indent="0" algn="l" rtl="0">
              <a:spcBef>
                <a:spcPts val="0"/>
              </a:spcBef>
              <a:spcAft>
                <a:spcPts val="0"/>
              </a:spcAft>
              <a:buClr>
                <a:schemeClr val="dk2"/>
              </a:buClr>
              <a:buSzPts val="600"/>
              <a:buFont typeface="Arial"/>
              <a:buNone/>
            </a:pPr>
            <a:r>
              <a:rPr lang="ja" sz="500">
                <a:solidFill>
                  <a:srgbClr val="B7B7B7"/>
                </a:solidFill>
              </a:rPr>
              <a:t>Copyright © 2022 Present ANDPAD Inc. This information is confidential and was prepared by ANDPAD Inc. for the use of our client. It is not to be relied on by and 3rd party. </a:t>
            </a:r>
            <a:endParaRPr sz="500">
              <a:solidFill>
                <a:srgbClr val="B7B7B7"/>
              </a:solidFill>
            </a:endParaRPr>
          </a:p>
        </p:txBody>
      </p:sp>
      <p:sp>
        <p:nvSpPr>
          <p:cNvPr id="31" name="Google Shape;31;p9"/>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ja"/>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FY22 クレジット表記 1 1 2 1">
  <p:cSld name="TITLE_2_1_1_2_1">
    <p:bg>
      <p:bgPr>
        <a:solidFill>
          <a:srgbClr val="FFFFFF"/>
        </a:solidFill>
        <a:effectLst/>
      </p:bgPr>
    </p:bg>
    <p:spTree>
      <p:nvGrpSpPr>
        <p:cNvPr id="1" name="Shape 32"/>
        <p:cNvGrpSpPr/>
        <p:nvPr/>
      </p:nvGrpSpPr>
      <p:grpSpPr>
        <a:xfrm>
          <a:off x="0" y="0"/>
          <a:ext cx="0" cy="0"/>
          <a:chOff x="0" y="0"/>
          <a:chExt cx="0" cy="0"/>
        </a:xfrm>
      </p:grpSpPr>
      <p:pic>
        <p:nvPicPr>
          <p:cNvPr id="33" name="Google Shape;33;p10"/>
          <p:cNvPicPr preferRelativeResize="0"/>
          <p:nvPr/>
        </p:nvPicPr>
        <p:blipFill>
          <a:blip r:embed="rId2">
            <a:alphaModFix/>
          </a:blip>
          <a:stretch>
            <a:fillRect/>
          </a:stretch>
        </p:blipFill>
        <p:spPr>
          <a:xfrm>
            <a:off x="-12" y="0"/>
            <a:ext cx="9144014" cy="5143500"/>
          </a:xfrm>
          <a:prstGeom prst="rect">
            <a:avLst/>
          </a:prstGeom>
          <a:noFill/>
          <a:ln>
            <a:noFill/>
          </a:ln>
        </p:spPr>
      </p:pic>
      <p:pic>
        <p:nvPicPr>
          <p:cNvPr id="34" name="Google Shape;34;p10"/>
          <p:cNvPicPr preferRelativeResize="0"/>
          <p:nvPr/>
        </p:nvPicPr>
        <p:blipFill>
          <a:blip r:embed="rId3">
            <a:alphaModFix/>
          </a:blip>
          <a:stretch>
            <a:fillRect/>
          </a:stretch>
        </p:blipFill>
        <p:spPr>
          <a:xfrm>
            <a:off x="0" y="0"/>
            <a:ext cx="517200" cy="517200"/>
          </a:xfrm>
          <a:prstGeom prst="rect">
            <a:avLst/>
          </a:prstGeom>
          <a:noFill/>
          <a:ln>
            <a:noFill/>
          </a:ln>
        </p:spPr>
      </p:pic>
      <p:sp>
        <p:nvSpPr>
          <p:cNvPr id="35" name="Google Shape;35;p10"/>
          <p:cNvSpPr txBox="1"/>
          <p:nvPr/>
        </p:nvSpPr>
        <p:spPr>
          <a:xfrm>
            <a:off x="316204" y="4831388"/>
            <a:ext cx="5760900" cy="128700"/>
          </a:xfrm>
          <a:prstGeom prst="rect">
            <a:avLst/>
          </a:prstGeom>
          <a:noFill/>
          <a:ln>
            <a:noFill/>
          </a:ln>
        </p:spPr>
        <p:txBody>
          <a:bodyPr spcFirstLastPara="1" wrap="square" lIns="19050" tIns="19050" rIns="19050" bIns="19050" anchor="t" anchorCtr="0">
            <a:noAutofit/>
          </a:bodyPr>
          <a:lstStyle/>
          <a:p>
            <a:pPr marL="0" lvl="0" indent="0" algn="l" rtl="0">
              <a:spcBef>
                <a:spcPts val="0"/>
              </a:spcBef>
              <a:spcAft>
                <a:spcPts val="0"/>
              </a:spcAft>
              <a:buClr>
                <a:schemeClr val="dk2"/>
              </a:buClr>
              <a:buSzPts val="600"/>
              <a:buFont typeface="Arial"/>
              <a:buNone/>
            </a:pPr>
            <a:r>
              <a:rPr lang="ja" sz="500">
                <a:solidFill>
                  <a:srgbClr val="B7B7B7"/>
                </a:solidFill>
              </a:rPr>
              <a:t>Copyright © 2022 Present ANDPAD Inc. This information is confidential and was prepared by ANDPAD Inc. for the use of our client. It is not to be relied on by and 3rd party. </a:t>
            </a:r>
            <a:endParaRPr sz="500">
              <a:solidFill>
                <a:srgbClr val="B7B7B7"/>
              </a:solidFill>
            </a:endParaRPr>
          </a:p>
        </p:txBody>
      </p:sp>
      <p:sp>
        <p:nvSpPr>
          <p:cNvPr id="36" name="Google Shape;36;p10"/>
          <p:cNvSpPr txBox="1">
            <a:spLocks noGrp="1"/>
          </p:cNvSpPr>
          <p:nvPr>
            <p:ph type="sldNum" idx="12"/>
          </p:nvPr>
        </p:nvSpPr>
        <p:spPr>
          <a:xfrm>
            <a:off x="8556784" y="4749851"/>
            <a:ext cx="548700" cy="393600"/>
          </a:xfrm>
          <a:prstGeom prst="rect">
            <a:avLst/>
          </a:prstGeom>
          <a:noFill/>
          <a:ln>
            <a:noFill/>
          </a:ln>
        </p:spPr>
        <p:txBody>
          <a:bodyPr spcFirstLastPara="1" wrap="square" lIns="91425" tIns="91425" rIns="91425" bIns="91425" anchor="t"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ja"/>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18.jp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10" Type="http://schemas.openxmlformats.org/officeDocument/2006/relationships/image" Target="../media/image5.png"/><Relationship Id="rId4" Type="http://schemas.openxmlformats.org/officeDocument/2006/relationships/image" Target="../media/image14.png"/><Relationship Id="rId9" Type="http://schemas.openxmlformats.org/officeDocument/2006/relationships/image" Target="../media/image19.jp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2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5.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g"/></Relationships>
</file>

<file path=ppt/slides/_rels/slide16.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6.xml"/><Relationship Id="rId1" Type="http://schemas.openxmlformats.org/officeDocument/2006/relationships/slideLayout" Target="../slideLayouts/slideLayout7.xml"/><Relationship Id="rId6" Type="http://schemas.openxmlformats.org/officeDocument/2006/relationships/image" Target="../media/image5.png"/><Relationship Id="rId5" Type="http://schemas.openxmlformats.org/officeDocument/2006/relationships/image" Target="../media/image32.png"/><Relationship Id="rId4" Type="http://schemas.openxmlformats.org/officeDocument/2006/relationships/image" Target="../media/image31.png"/></Relationships>
</file>

<file path=ppt/slides/_rels/slide1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9.xml.rels><?xml version="1.0" encoding="UTF-8" standalone="yes"?>
<Relationships xmlns="http://schemas.openxmlformats.org/package/2006/relationships"><Relationship Id="rId3" Type="http://schemas.openxmlformats.org/officeDocument/2006/relationships/image" Target="../media/image35.jp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36.jp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8" Type="http://schemas.openxmlformats.org/officeDocument/2006/relationships/image" Target="../media/image40.jpg"/><Relationship Id="rId3" Type="http://schemas.openxmlformats.org/officeDocument/2006/relationships/image" Target="../media/image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8.png"/><Relationship Id="rId5" Type="http://schemas.openxmlformats.org/officeDocument/2006/relationships/image" Target="../media/image2.png"/><Relationship Id="rId4" Type="http://schemas.openxmlformats.org/officeDocument/2006/relationships/image" Target="../media/image37.png"/><Relationship Id="rId9" Type="http://schemas.openxmlformats.org/officeDocument/2006/relationships/image" Target="../media/image41.jpg"/></Relationships>
</file>

<file path=ppt/slides/_rels/slide2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7.xml"/><Relationship Id="rId4" Type="http://schemas.openxmlformats.org/officeDocument/2006/relationships/image" Target="../media/image42.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3" Type="http://schemas.openxmlformats.org/officeDocument/2006/relationships/image" Target="../media/image43.jp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44.jp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jp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F3340"/>
        </a:solidFill>
        <a:effectLst/>
      </p:bgPr>
    </p:bg>
    <p:spTree>
      <p:nvGrpSpPr>
        <p:cNvPr id="1" name="Shape 40"/>
        <p:cNvGrpSpPr/>
        <p:nvPr/>
      </p:nvGrpSpPr>
      <p:grpSpPr>
        <a:xfrm>
          <a:off x="0" y="0"/>
          <a:ext cx="0" cy="0"/>
          <a:chOff x="0" y="0"/>
          <a:chExt cx="0" cy="0"/>
        </a:xfrm>
      </p:grpSpPr>
      <p:sp>
        <p:nvSpPr>
          <p:cNvPr id="41" name="Google Shape;41;p11"/>
          <p:cNvSpPr txBox="1"/>
          <p:nvPr/>
        </p:nvSpPr>
        <p:spPr>
          <a:xfrm>
            <a:off x="2958790" y="3829050"/>
            <a:ext cx="3382537" cy="260400"/>
          </a:xfrm>
          <a:prstGeom prst="rect">
            <a:avLst/>
          </a:prstGeom>
          <a:noFill/>
          <a:ln>
            <a:noFill/>
          </a:ln>
        </p:spPr>
        <p:txBody>
          <a:bodyPr spcFirstLastPara="1" wrap="square" lIns="19050" tIns="19050" rIns="19050" bIns="19050" anchor="b" anchorCtr="0">
            <a:noAutofit/>
          </a:bodyPr>
          <a:lstStyle/>
          <a:p>
            <a:pPr marL="0" marR="0" lvl="0" indent="0" algn="ctr" rtl="0">
              <a:lnSpc>
                <a:spcPct val="100000"/>
              </a:lnSpc>
              <a:spcBef>
                <a:spcPts val="0"/>
              </a:spcBef>
              <a:spcAft>
                <a:spcPts val="0"/>
              </a:spcAft>
              <a:buClr>
                <a:srgbClr val="FFFFFF"/>
              </a:buClr>
              <a:buSzPts val="1200"/>
              <a:buFont typeface="Arial"/>
              <a:buNone/>
            </a:pPr>
            <a:r>
              <a:rPr lang="en-US" sz="1600" dirty="0">
                <a:solidFill>
                  <a:srgbClr val="FFFFFF"/>
                </a:solidFill>
                <a:latin typeface="Times New Roman" panose="02020603050405020304" pitchFamily="18" charset="0"/>
                <a:ea typeface="M PLUS 1p Medium"/>
                <a:cs typeface="Times New Roman" panose="02020603050405020304" pitchFamily="18" charset="0"/>
                <a:sym typeface="M PLUS 1p Medium"/>
              </a:rPr>
              <a:t>TÀI LIỆU GIỚI THIỆU CÔNG TY</a:t>
            </a:r>
            <a:endParaRPr sz="1600" b="0" i="0" u="none" strike="noStrike" cap="none" dirty="0">
              <a:solidFill>
                <a:srgbClr val="000000"/>
              </a:solidFill>
              <a:latin typeface="Times New Roman" panose="02020603050405020304" pitchFamily="18" charset="0"/>
              <a:ea typeface="M PLUS 1p Medium"/>
              <a:cs typeface="Times New Roman" panose="02020603050405020304" pitchFamily="18" charset="0"/>
              <a:sym typeface="M PLUS 1p Medium"/>
            </a:endParaRPr>
          </a:p>
        </p:txBody>
      </p:sp>
      <p:pic>
        <p:nvPicPr>
          <p:cNvPr id="42" name="Google Shape;42;p11"/>
          <p:cNvPicPr preferRelativeResize="0"/>
          <p:nvPr/>
        </p:nvPicPr>
        <p:blipFill rotWithShape="1">
          <a:blip r:embed="rId3">
            <a:alphaModFix/>
          </a:blip>
          <a:srcRect/>
          <a:stretch/>
        </p:blipFill>
        <p:spPr>
          <a:xfrm>
            <a:off x="3036300" y="2227625"/>
            <a:ext cx="3076575" cy="516800"/>
          </a:xfrm>
          <a:prstGeom prst="rect">
            <a:avLst/>
          </a:prstGeom>
          <a:noFill/>
          <a:ln>
            <a:noFill/>
          </a:ln>
        </p:spPr>
      </p:pic>
      <p:sp>
        <p:nvSpPr>
          <p:cNvPr id="43" name="Google Shape;43;p11"/>
          <p:cNvSpPr txBox="1"/>
          <p:nvPr/>
        </p:nvSpPr>
        <p:spPr>
          <a:xfrm>
            <a:off x="3418050" y="4299173"/>
            <a:ext cx="2307900" cy="387000"/>
          </a:xfrm>
          <a:prstGeom prst="rect">
            <a:avLst/>
          </a:prstGeom>
          <a:noFill/>
          <a:ln>
            <a:noFill/>
          </a:ln>
        </p:spPr>
        <p:txBody>
          <a:bodyPr spcFirstLastPara="1" wrap="square" lIns="19050" tIns="19050" rIns="19050" bIns="19050" anchor="t" anchorCtr="0">
            <a:noAutofit/>
          </a:bodyPr>
          <a:lstStyle/>
          <a:p>
            <a:pPr marL="0" marR="0" lvl="0" indent="0" algn="ctr" rtl="0">
              <a:lnSpc>
                <a:spcPct val="115000"/>
              </a:lnSpc>
              <a:spcBef>
                <a:spcPts val="0"/>
              </a:spcBef>
              <a:spcAft>
                <a:spcPts val="0"/>
              </a:spcAft>
              <a:buClr>
                <a:srgbClr val="FFFFFF"/>
              </a:buClr>
              <a:buSzPts val="1200"/>
              <a:buFont typeface="Arial"/>
              <a:buNone/>
            </a:pPr>
            <a:r>
              <a:rPr lang="en-US" dirty="0" err="1">
                <a:solidFill>
                  <a:srgbClr val="FFFFFF"/>
                </a:solidFill>
                <a:latin typeface="Times New Roman" panose="02020603050405020304" pitchFamily="18" charset="0"/>
                <a:ea typeface="M PLUS 1p Medium"/>
                <a:cs typeface="Times New Roman" panose="02020603050405020304" pitchFamily="18" charset="0"/>
                <a:sym typeface="M PLUS 1p Medium"/>
              </a:rPr>
              <a:t>Công</a:t>
            </a:r>
            <a:r>
              <a:rPr lang="en-US" dirty="0">
                <a:solidFill>
                  <a:srgbClr val="FFFFFF"/>
                </a:solidFill>
                <a:latin typeface="Times New Roman" panose="02020603050405020304" pitchFamily="18" charset="0"/>
                <a:ea typeface="M PLUS 1p Medium"/>
                <a:cs typeface="Times New Roman" panose="02020603050405020304" pitchFamily="18" charset="0"/>
                <a:sym typeface="M PLUS 1p Medium"/>
              </a:rPr>
              <a:t> ty </a:t>
            </a:r>
            <a:r>
              <a:rPr lang="en-US" dirty="0" err="1">
                <a:solidFill>
                  <a:srgbClr val="FFFFFF"/>
                </a:solidFill>
                <a:latin typeface="Times New Roman" panose="02020603050405020304" pitchFamily="18" charset="0"/>
                <a:ea typeface="M PLUS 1p Medium"/>
                <a:cs typeface="Times New Roman" panose="02020603050405020304" pitchFamily="18" charset="0"/>
                <a:sym typeface="M PLUS 1p Medium"/>
              </a:rPr>
              <a:t>cổ</a:t>
            </a:r>
            <a:r>
              <a:rPr lang="en-US" dirty="0">
                <a:solidFill>
                  <a:srgbClr val="FFFFFF"/>
                </a:solidFill>
                <a:latin typeface="Times New Roman" panose="02020603050405020304" pitchFamily="18" charset="0"/>
                <a:ea typeface="M PLUS 1p Medium"/>
                <a:cs typeface="Times New Roman" panose="02020603050405020304" pitchFamily="18" charset="0"/>
                <a:sym typeface="M PLUS 1p Medium"/>
              </a:rPr>
              <a:t> </a:t>
            </a:r>
            <a:r>
              <a:rPr lang="en-US" dirty="0" err="1">
                <a:solidFill>
                  <a:srgbClr val="FFFFFF"/>
                </a:solidFill>
                <a:latin typeface="Times New Roman" panose="02020603050405020304" pitchFamily="18" charset="0"/>
                <a:ea typeface="M PLUS 1p Medium"/>
                <a:cs typeface="Times New Roman" panose="02020603050405020304" pitchFamily="18" charset="0"/>
                <a:sym typeface="M PLUS 1p Medium"/>
              </a:rPr>
              <a:t>phần</a:t>
            </a:r>
            <a:r>
              <a:rPr lang="en-US" dirty="0">
                <a:solidFill>
                  <a:srgbClr val="FFFFFF"/>
                </a:solidFill>
                <a:latin typeface="Times New Roman" panose="02020603050405020304" pitchFamily="18" charset="0"/>
                <a:ea typeface="M PLUS 1p Medium"/>
                <a:cs typeface="Times New Roman" panose="02020603050405020304" pitchFamily="18" charset="0"/>
                <a:sym typeface="M PLUS 1p Medium"/>
              </a:rPr>
              <a:t> ANDPAD</a:t>
            </a:r>
            <a:endParaRPr b="0" i="0" u="none" strike="noStrike" cap="none" dirty="0">
              <a:solidFill>
                <a:srgbClr val="FFFFFF"/>
              </a:solidFill>
              <a:latin typeface="Times New Roman" panose="02020603050405020304" pitchFamily="18" charset="0"/>
              <a:ea typeface="M PLUS 1p Medium"/>
              <a:cs typeface="Times New Roman" panose="02020603050405020304" pitchFamily="18" charset="0"/>
              <a:sym typeface="M PLUS 1p Medium"/>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0"/>
          <p:cNvSpPr txBox="1"/>
          <p:nvPr/>
        </p:nvSpPr>
        <p:spPr>
          <a:xfrm>
            <a:off x="582649" y="87875"/>
            <a:ext cx="3818365"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Thách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thức</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trong</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ngành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xây</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dựng</a:t>
            </a:r>
            <a:endParaRPr lang="en-US"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155" name="Google Shape;155;p20"/>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156" name="Google Shape;156;p20"/>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10</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157" name="Google Shape;157;p20"/>
          <p:cNvSpPr/>
          <p:nvPr/>
        </p:nvSpPr>
        <p:spPr>
          <a:xfrm>
            <a:off x="329184" y="2153562"/>
            <a:ext cx="2011800" cy="780900"/>
          </a:xfrm>
          <a:prstGeom prst="rect">
            <a:avLst/>
          </a:prstGeom>
          <a:solidFill>
            <a:srgbClr val="5E5E5E"/>
          </a:solidFill>
          <a:ln>
            <a:noFill/>
          </a:ln>
        </p:spPr>
        <p:txBody>
          <a:bodyPr spcFirstLastPara="1" wrap="square" lIns="91425" tIns="45700" rIns="91425" bIns="45700" anchor="ctr" anchorCtr="0">
            <a:noAutofit/>
          </a:bodyPr>
          <a:lstStyle/>
          <a:p>
            <a:pPr algn="ctr"/>
            <a:r>
              <a:rPr lang="vi-VN" sz="1200" dirty="0">
                <a:solidFill>
                  <a:srgbClr val="FFFFFF"/>
                </a:solidFill>
                <a:latin typeface="Times New Roman" panose="02020603050405020304" pitchFamily="18" charset="0"/>
                <a:ea typeface="M PLUS 1p"/>
                <a:cs typeface="Times New Roman" panose="02020603050405020304" pitchFamily="18" charset="0"/>
              </a:rPr>
              <a:t>Số lượng công trình khởi công giảm</a:t>
            </a:r>
            <a:endParaRPr lang="en-US" sz="1200" dirty="0">
              <a:solidFill>
                <a:srgbClr val="FFFFFF"/>
              </a:solidFill>
              <a:latin typeface="Times New Roman" panose="02020603050405020304" pitchFamily="18" charset="0"/>
              <a:ea typeface="M PLUS 1p"/>
              <a:cs typeface="Times New Roman" panose="02020603050405020304" pitchFamily="18" charset="0"/>
            </a:endParaRPr>
          </a:p>
          <a:p>
            <a:pPr algn="ctr"/>
            <a:r>
              <a:rPr lang="en-US" sz="1200" dirty="0">
                <a:solidFill>
                  <a:srgbClr val="FFFFFF"/>
                </a:solidFill>
                <a:latin typeface="Times New Roman" panose="02020603050405020304" pitchFamily="18" charset="0"/>
                <a:ea typeface="M PLUS 1p"/>
                <a:cs typeface="Times New Roman" panose="02020603050405020304" pitchFamily="18" charset="0"/>
              </a:rPr>
              <a:t>T</a:t>
            </a:r>
            <a:r>
              <a:rPr lang="vi-VN" sz="1200" dirty="0">
                <a:solidFill>
                  <a:srgbClr val="FFFFFF"/>
                </a:solidFill>
                <a:latin typeface="Times New Roman" panose="02020603050405020304" pitchFamily="18" charset="0"/>
                <a:ea typeface="M PLUS 1p"/>
                <a:cs typeface="Times New Roman" panose="02020603050405020304" pitchFamily="18" charset="0"/>
              </a:rPr>
              <a:t>ương lai không rõ ràng</a:t>
            </a:r>
            <a:endParaRPr sz="1200" dirty="0">
              <a:solidFill>
                <a:srgbClr val="FFFFFF"/>
              </a:solidFill>
              <a:latin typeface="Times New Roman" panose="02020603050405020304" pitchFamily="18" charset="0"/>
              <a:ea typeface="M PLUS 1p"/>
              <a:cs typeface="Times New Roman" panose="02020603050405020304" pitchFamily="18" charset="0"/>
              <a:sym typeface="M PLUS 1p"/>
            </a:endParaRPr>
          </a:p>
        </p:txBody>
      </p:sp>
      <p:sp>
        <p:nvSpPr>
          <p:cNvPr id="158" name="Google Shape;158;p20"/>
          <p:cNvSpPr/>
          <p:nvPr/>
        </p:nvSpPr>
        <p:spPr>
          <a:xfrm>
            <a:off x="4791456" y="1187085"/>
            <a:ext cx="2011800" cy="780900"/>
          </a:xfrm>
          <a:prstGeom prst="rect">
            <a:avLst/>
          </a:prstGeom>
          <a:solidFill>
            <a:srgbClr val="5E5E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vi-VN"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Thiếu </a:t>
            </a: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nhân</a:t>
            </a: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công</a:t>
            </a:r>
            <a:r>
              <a:rPr lang="vi-VN"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/đơn giá tăng</a:t>
            </a:r>
            <a:endParaRPr sz="1200" dirty="0">
              <a:latin typeface="Times New Roman" panose="02020603050405020304" pitchFamily="18" charset="0"/>
              <a:ea typeface="M PLUS 1p"/>
              <a:cs typeface="Times New Roman" panose="02020603050405020304" pitchFamily="18" charset="0"/>
              <a:sym typeface="M PLUS 1p"/>
            </a:endParaRPr>
          </a:p>
        </p:txBody>
      </p:sp>
      <p:sp>
        <p:nvSpPr>
          <p:cNvPr id="159" name="Google Shape;159;p20"/>
          <p:cNvSpPr/>
          <p:nvPr/>
        </p:nvSpPr>
        <p:spPr>
          <a:xfrm>
            <a:off x="2560320" y="1199538"/>
            <a:ext cx="2011800" cy="780900"/>
          </a:xfrm>
          <a:prstGeom prst="rect">
            <a:avLst/>
          </a:prstGeom>
          <a:solidFill>
            <a:srgbClr val="5E5E5E"/>
          </a:solidFill>
          <a:ln>
            <a:noFill/>
          </a:ln>
        </p:spPr>
        <p:txBody>
          <a:bodyPr spcFirstLastPara="1" wrap="square" lIns="91425" tIns="45700" rIns="91425" bIns="45700" anchor="ctr" anchorCtr="0">
            <a:noAutofit/>
          </a:bodyPr>
          <a:lstStyle/>
          <a:p>
            <a:pPr algn="ct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Khủng</a:t>
            </a: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hoảng</a:t>
            </a: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gỗ</a:t>
            </a: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 </a:t>
            </a:r>
          </a:p>
          <a:p>
            <a:pPr algn="ct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(wood shock)</a:t>
            </a:r>
            <a:endParaRPr sz="1200" dirty="0">
              <a:solidFill>
                <a:srgbClr val="FFFFFF"/>
              </a:solidFill>
              <a:latin typeface="Times New Roman" panose="02020603050405020304" pitchFamily="18" charset="0"/>
              <a:ea typeface="M PLUS 1p"/>
              <a:cs typeface="Times New Roman" panose="02020603050405020304" pitchFamily="18" charset="0"/>
              <a:sym typeface="M PLUS 1p"/>
            </a:endParaRPr>
          </a:p>
        </p:txBody>
      </p:sp>
      <p:sp>
        <p:nvSpPr>
          <p:cNvPr id="160" name="Google Shape;160;p20"/>
          <p:cNvSpPr/>
          <p:nvPr/>
        </p:nvSpPr>
        <p:spPr>
          <a:xfrm>
            <a:off x="2560320" y="2153562"/>
            <a:ext cx="2011800" cy="780900"/>
          </a:xfrm>
          <a:prstGeom prst="rect">
            <a:avLst/>
          </a:prstGeom>
          <a:solidFill>
            <a:srgbClr val="5E5E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Chậm</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trễ</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giao</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nhận</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vật</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liệu</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xây</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dựng</a:t>
            </a:r>
            <a:endPar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endParaRPr>
          </a:p>
          <a:p>
            <a:pPr marL="0" marR="0" lvl="0" indent="0" algn="ctr" rtl="0">
              <a:lnSpc>
                <a:spcPct val="100000"/>
              </a:lnSpc>
              <a:spcBef>
                <a:spcPts val="0"/>
              </a:spcBef>
              <a:spcAft>
                <a:spcPts val="0"/>
              </a:spcAft>
              <a:buNone/>
            </a:pP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Giá</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vật</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liệu</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xây</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dựng</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tăng</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cao</a:t>
            </a:r>
            <a:endParaRPr sz="1200" dirty="0">
              <a:solidFill>
                <a:srgbClr val="FFFFFF"/>
              </a:solidFill>
              <a:latin typeface="Times New Roman" panose="02020603050405020304" pitchFamily="18" charset="0"/>
              <a:ea typeface="M PLUS 1p"/>
              <a:cs typeface="Times New Roman" panose="02020603050405020304" pitchFamily="18" charset="0"/>
              <a:sym typeface="M PLUS 1p"/>
            </a:endParaRPr>
          </a:p>
        </p:txBody>
      </p:sp>
      <p:sp>
        <p:nvSpPr>
          <p:cNvPr id="161" name="Google Shape;161;p20"/>
          <p:cNvSpPr/>
          <p:nvPr/>
        </p:nvSpPr>
        <p:spPr>
          <a:xfrm>
            <a:off x="329184" y="1199538"/>
            <a:ext cx="2011800" cy="780900"/>
          </a:xfrm>
          <a:prstGeom prst="rect">
            <a:avLst/>
          </a:prstGeom>
          <a:solidFill>
            <a:srgbClr val="5E5E5E"/>
          </a:solidFill>
          <a:ln>
            <a:noFill/>
          </a:ln>
        </p:spPr>
        <p:txBody>
          <a:bodyPr spcFirstLastPara="1" wrap="square" lIns="91425" tIns="45700" rIns="91425" bIns="45700" anchor="ctr" anchorCtr="0">
            <a:noAutofit/>
          </a:bodyPr>
          <a:lstStyle/>
          <a:p>
            <a:pPr algn="ct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Nhu </a:t>
            </a: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cầu</a:t>
            </a: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thay</a:t>
            </a: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đổi</a:t>
            </a: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nhanh</a:t>
            </a:r>
            <a:r>
              <a:rPr lang="en-US" altLang="ja" sz="1200"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dirty="0" err="1">
                <a:solidFill>
                  <a:srgbClr val="FFFFFF"/>
                </a:solidFill>
                <a:latin typeface="Times New Roman" panose="02020603050405020304" pitchFamily="18" charset="0"/>
                <a:ea typeface="M PLUS 1p"/>
                <a:cs typeface="Times New Roman" panose="02020603050405020304" pitchFamily="18" charset="0"/>
                <a:sym typeface="M PLUS 1p"/>
              </a:rPr>
              <a:t>chóng</a:t>
            </a:r>
            <a:endParaRPr sz="1200" dirty="0">
              <a:solidFill>
                <a:srgbClr val="FFFFFF"/>
              </a:solidFill>
              <a:latin typeface="Times New Roman" panose="02020603050405020304" pitchFamily="18" charset="0"/>
              <a:ea typeface="M PLUS 1p"/>
              <a:cs typeface="Times New Roman" panose="02020603050405020304" pitchFamily="18" charset="0"/>
              <a:sym typeface="M PLUS 1p"/>
            </a:endParaRPr>
          </a:p>
        </p:txBody>
      </p:sp>
      <p:sp>
        <p:nvSpPr>
          <p:cNvPr id="162" name="Google Shape;162;p20"/>
          <p:cNvSpPr/>
          <p:nvPr/>
        </p:nvSpPr>
        <p:spPr>
          <a:xfrm>
            <a:off x="7022592" y="1199538"/>
            <a:ext cx="2011800" cy="780900"/>
          </a:xfrm>
          <a:prstGeom prst="rect">
            <a:avLst/>
          </a:prstGeom>
          <a:solidFill>
            <a:srgbClr val="5E5E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Khó</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khăn</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trong</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giám</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sát</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hiện</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trường</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và</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tuyển</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dụng</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chuyên</a:t>
            </a:r>
            <a:r>
              <a:rPr lang="en-US" altLang="ja" sz="1200" i="0" u="none" strike="noStrike" cap="none"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FFFFFF"/>
                </a:solidFill>
                <a:latin typeface="Times New Roman" panose="02020603050405020304" pitchFamily="18" charset="0"/>
                <a:ea typeface="M PLUS 1p"/>
                <a:cs typeface="Times New Roman" panose="02020603050405020304" pitchFamily="18" charset="0"/>
                <a:sym typeface="M PLUS 1p"/>
              </a:rPr>
              <a:t>gia</a:t>
            </a:r>
            <a:endParaRPr sz="1200" dirty="0">
              <a:latin typeface="Times New Roman" panose="02020603050405020304" pitchFamily="18" charset="0"/>
              <a:ea typeface="M PLUS 1p"/>
              <a:cs typeface="Times New Roman" panose="02020603050405020304" pitchFamily="18" charset="0"/>
              <a:sym typeface="M PLUS 1p"/>
            </a:endParaRPr>
          </a:p>
        </p:txBody>
      </p:sp>
      <p:sp>
        <p:nvSpPr>
          <p:cNvPr id="163" name="Google Shape;163;p20"/>
          <p:cNvSpPr/>
          <p:nvPr/>
        </p:nvSpPr>
        <p:spPr>
          <a:xfrm>
            <a:off x="7022592" y="2153562"/>
            <a:ext cx="2011800" cy="780900"/>
          </a:xfrm>
          <a:prstGeom prst="rect">
            <a:avLst/>
          </a:prstGeom>
          <a:solidFill>
            <a:srgbClr val="5E5E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vi-VN" sz="1200" b="0" i="0" dirty="0">
                <a:solidFill>
                  <a:schemeClr val="bg1"/>
                </a:solidFill>
                <a:effectLst/>
                <a:latin typeface="Times New Roman" panose="02020603050405020304" pitchFamily="18" charset="0"/>
                <a:cs typeface="Times New Roman" panose="02020603050405020304" pitchFamily="18" charset="0"/>
              </a:rPr>
              <a:t>Thiếu hụt người kế </a:t>
            </a:r>
            <a:r>
              <a:rPr lang="en-US" sz="1200" b="0" i="0" dirty="0" err="1">
                <a:solidFill>
                  <a:schemeClr val="bg1"/>
                </a:solidFill>
                <a:effectLst/>
                <a:latin typeface="Times New Roman" panose="02020603050405020304" pitchFamily="18" charset="0"/>
                <a:cs typeface="Times New Roman" panose="02020603050405020304" pitchFamily="18" charset="0"/>
              </a:rPr>
              <a:t>nhiệm</a:t>
            </a:r>
            <a:endParaRPr lang="en-US" sz="1200" b="0" i="0" dirty="0">
              <a:solidFill>
                <a:schemeClr val="bg1"/>
              </a:solidFill>
              <a:effectLst/>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None/>
            </a:pPr>
            <a:r>
              <a:rPr lang="vi-VN" sz="1200" b="0" i="0" dirty="0">
                <a:solidFill>
                  <a:schemeClr val="bg1"/>
                </a:solidFill>
                <a:effectLst/>
                <a:latin typeface="Times New Roman" panose="02020603050405020304" pitchFamily="18" charset="0"/>
                <a:cs typeface="Times New Roman" panose="02020603050405020304" pitchFamily="18" charset="0"/>
              </a:rPr>
              <a:t>Tăng tốc độ M&amp;A (Mergers and Acquisitions).</a:t>
            </a:r>
            <a:endParaRPr sz="1200" dirty="0">
              <a:solidFill>
                <a:schemeClr val="bg1"/>
              </a:solidFill>
              <a:latin typeface="Times New Roman" panose="02020603050405020304" pitchFamily="18" charset="0"/>
              <a:ea typeface="M PLUS 1p"/>
              <a:cs typeface="Times New Roman" panose="02020603050405020304" pitchFamily="18" charset="0"/>
              <a:sym typeface="M PLUS 1p"/>
            </a:endParaRPr>
          </a:p>
        </p:txBody>
      </p:sp>
      <p:sp>
        <p:nvSpPr>
          <p:cNvPr id="164" name="Google Shape;164;p20"/>
          <p:cNvSpPr/>
          <p:nvPr/>
        </p:nvSpPr>
        <p:spPr>
          <a:xfrm>
            <a:off x="4791456" y="2153562"/>
            <a:ext cx="2011800" cy="780900"/>
          </a:xfrm>
          <a:prstGeom prst="rect">
            <a:avLst/>
          </a:prstGeom>
          <a:solidFill>
            <a:srgbClr val="5E5E5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r>
              <a:rPr lang="en-US" sz="1200" b="0" i="0" dirty="0" err="1">
                <a:solidFill>
                  <a:schemeClr val="bg1"/>
                </a:solidFill>
                <a:effectLst/>
                <a:latin typeface="Times New Roman" panose="02020603050405020304" pitchFamily="18" charset="0"/>
                <a:cs typeface="Times New Roman" panose="02020603050405020304" pitchFamily="18" charset="0"/>
              </a:rPr>
              <a:t>Áp</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dụng</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quy</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dirty="0" err="1">
                <a:solidFill>
                  <a:schemeClr val="bg1"/>
                </a:solidFill>
                <a:latin typeface="Times New Roman" panose="02020603050405020304" pitchFamily="18" charset="0"/>
                <a:cs typeface="Times New Roman" panose="02020603050405020304" pitchFamily="18" charset="0"/>
              </a:rPr>
              <a:t>định</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giới</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hạn</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thời</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gian</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làm</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thêm</a:t>
            </a:r>
            <a:r>
              <a:rPr lang="en-US" sz="1200" b="0" i="0" dirty="0">
                <a:solidFill>
                  <a:schemeClr val="bg1"/>
                </a:solidFill>
                <a:effectLst/>
                <a:latin typeface="Times New Roman" panose="02020603050405020304" pitchFamily="18" charset="0"/>
                <a:cs typeface="Times New Roman" panose="02020603050405020304" pitchFamily="18" charset="0"/>
              </a:rPr>
              <a:t> </a:t>
            </a:r>
            <a:r>
              <a:rPr lang="en-US" sz="1200" b="0" i="0" dirty="0" err="1">
                <a:solidFill>
                  <a:schemeClr val="bg1"/>
                </a:solidFill>
                <a:effectLst/>
                <a:latin typeface="Times New Roman" panose="02020603050405020304" pitchFamily="18" charset="0"/>
                <a:cs typeface="Times New Roman" panose="02020603050405020304" pitchFamily="18" charset="0"/>
              </a:rPr>
              <a:t>giờ</a:t>
            </a:r>
            <a:endParaRPr sz="1200" i="0" u="none" strike="noStrike" cap="none" dirty="0">
              <a:solidFill>
                <a:schemeClr val="bg1"/>
              </a:solidFill>
              <a:latin typeface="Times New Roman" panose="02020603050405020304" pitchFamily="18" charset="0"/>
              <a:ea typeface="M PLUS 1p"/>
              <a:cs typeface="Times New Roman" panose="02020603050405020304" pitchFamily="18" charset="0"/>
              <a:sym typeface="M PLUS 1p"/>
            </a:endParaRPr>
          </a:p>
        </p:txBody>
      </p:sp>
      <p:sp>
        <p:nvSpPr>
          <p:cNvPr id="165" name="Google Shape;165;p20"/>
          <p:cNvSpPr txBox="1"/>
          <p:nvPr/>
        </p:nvSpPr>
        <p:spPr>
          <a:xfrm>
            <a:off x="582649" y="753273"/>
            <a:ext cx="1632727"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ja" dirty="0" err="1">
                <a:solidFill>
                  <a:srgbClr val="434343"/>
                </a:solidFill>
                <a:latin typeface="Times New Roman" panose="02020603050405020304" pitchFamily="18" charset="0"/>
                <a:ea typeface="M PLUS 1p"/>
                <a:cs typeface="Times New Roman" panose="02020603050405020304" pitchFamily="18" charset="0"/>
                <a:sym typeface="M PLUS 1p"/>
              </a:rPr>
              <a:t>Biến</a:t>
            </a:r>
            <a:r>
              <a:rPr lang="en-US" altLang="ja"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dirty="0" err="1">
                <a:solidFill>
                  <a:srgbClr val="434343"/>
                </a:solidFill>
                <a:latin typeface="Times New Roman" panose="02020603050405020304" pitchFamily="18" charset="0"/>
                <a:ea typeface="M PLUS 1p"/>
                <a:cs typeface="Times New Roman" panose="02020603050405020304" pitchFamily="18" charset="0"/>
                <a:sym typeface="M PLUS 1p"/>
              </a:rPr>
              <a:t>đổi</a:t>
            </a:r>
            <a:r>
              <a:rPr lang="en-US" altLang="ja"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dirty="0" err="1">
                <a:solidFill>
                  <a:srgbClr val="434343"/>
                </a:solidFill>
                <a:latin typeface="Times New Roman" panose="02020603050405020304" pitchFamily="18" charset="0"/>
                <a:ea typeface="M PLUS 1p"/>
                <a:cs typeface="Times New Roman" panose="02020603050405020304" pitchFamily="18" charset="0"/>
                <a:sym typeface="M PLUS 1p"/>
              </a:rPr>
              <a:t>nhu</a:t>
            </a:r>
            <a:r>
              <a:rPr lang="en-US" altLang="ja"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dirty="0" err="1">
                <a:solidFill>
                  <a:srgbClr val="434343"/>
                </a:solidFill>
                <a:latin typeface="Times New Roman" panose="02020603050405020304" pitchFamily="18" charset="0"/>
                <a:ea typeface="M PLUS 1p"/>
                <a:cs typeface="Times New Roman" panose="02020603050405020304" pitchFamily="18" charset="0"/>
                <a:sym typeface="M PLUS 1p"/>
              </a:rPr>
              <a:t>cầu</a:t>
            </a:r>
            <a:endParaRPr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66" name="Google Shape;166;p20"/>
          <p:cNvSpPr txBox="1"/>
          <p:nvPr/>
        </p:nvSpPr>
        <p:spPr>
          <a:xfrm>
            <a:off x="2568192" y="677818"/>
            <a:ext cx="2011800"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0" i="0" dirty="0" err="1">
                <a:solidFill>
                  <a:srgbClr val="0D0D0D"/>
                </a:solidFill>
                <a:effectLst/>
                <a:latin typeface="Times New Roman" panose="02020603050405020304" pitchFamily="18" charset="0"/>
                <a:cs typeface="Times New Roman" panose="02020603050405020304" pitchFamily="18" charset="0"/>
              </a:rPr>
              <a:t>Dịch</a:t>
            </a:r>
            <a:r>
              <a:rPr lang="en-US" b="0" i="0" dirty="0">
                <a:solidFill>
                  <a:srgbClr val="0D0D0D"/>
                </a:solidFill>
                <a:effectLst/>
                <a:latin typeface="Times New Roman" panose="02020603050405020304" pitchFamily="18" charset="0"/>
                <a:cs typeface="Times New Roman" panose="02020603050405020304" pitchFamily="18" charset="0"/>
              </a:rPr>
              <a:t> COVID-19 </a:t>
            </a:r>
            <a:r>
              <a:rPr lang="en-US" b="0" i="0" dirty="0" err="1">
                <a:solidFill>
                  <a:srgbClr val="0D0D0D"/>
                </a:solidFill>
                <a:effectLst/>
                <a:latin typeface="Times New Roman" panose="02020603050405020304" pitchFamily="18" charset="0"/>
                <a:cs typeface="Times New Roman" panose="02020603050405020304" pitchFamily="18" charset="0"/>
              </a:rPr>
              <a:t>và</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xung</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đột</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chiến</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tranh</a:t>
            </a:r>
            <a:endParaRPr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67" name="Google Shape;167;p20"/>
          <p:cNvSpPr txBox="1"/>
          <p:nvPr/>
        </p:nvSpPr>
        <p:spPr>
          <a:xfrm>
            <a:off x="5024457" y="741017"/>
            <a:ext cx="1876921" cy="307736"/>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None/>
            </a:pPr>
            <a:r>
              <a:rPr lang="en-US" altLang="ja" dirty="0" err="1">
                <a:solidFill>
                  <a:srgbClr val="434343"/>
                </a:solidFill>
                <a:latin typeface="Times New Roman" panose="02020603050405020304" pitchFamily="18" charset="0"/>
                <a:ea typeface="M PLUS 1p"/>
                <a:cs typeface="Times New Roman" panose="02020603050405020304" pitchFamily="18" charset="0"/>
                <a:sym typeface="M PLUS 1p"/>
              </a:rPr>
              <a:t>Sản</a:t>
            </a:r>
            <a:r>
              <a:rPr lang="en-US" altLang="ja"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4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xuất</a:t>
            </a:r>
            <a:r>
              <a:rPr lang="en-US" altLang="ja" sz="14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4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bị</a:t>
            </a:r>
            <a:r>
              <a:rPr lang="en-US" altLang="ja" sz="14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4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giới</a:t>
            </a:r>
            <a:r>
              <a:rPr lang="en-US" altLang="ja" sz="14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4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hạn</a:t>
            </a:r>
            <a:endParaRPr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68" name="Google Shape;168;p20"/>
          <p:cNvSpPr txBox="1"/>
          <p:nvPr/>
        </p:nvSpPr>
        <p:spPr>
          <a:xfrm>
            <a:off x="7011259" y="688753"/>
            <a:ext cx="1913252" cy="52318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b="0" i="0" dirty="0" err="1">
                <a:solidFill>
                  <a:srgbClr val="0D0D0D"/>
                </a:solidFill>
                <a:effectLst/>
                <a:latin typeface="Times New Roman" panose="02020603050405020304" pitchFamily="18" charset="0"/>
                <a:cs typeface="Times New Roman" panose="02020603050405020304" pitchFamily="18" charset="0"/>
              </a:rPr>
              <a:t>Những</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thách</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thức</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về</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quản</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lý</a:t>
            </a:r>
            <a:r>
              <a:rPr lang="en-US" b="0" i="0" dirty="0">
                <a:solidFill>
                  <a:srgbClr val="0D0D0D"/>
                </a:solidFill>
                <a:effectLst/>
                <a:latin typeface="Times New Roman" panose="02020603050405020304" pitchFamily="18" charset="0"/>
                <a:cs typeface="Times New Roman" panose="02020603050405020304" pitchFamily="18" charset="0"/>
              </a:rPr>
              <a:t>/</a:t>
            </a:r>
            <a:r>
              <a:rPr lang="en-US" b="0" i="0" dirty="0" err="1">
                <a:solidFill>
                  <a:srgbClr val="0D0D0D"/>
                </a:solidFill>
                <a:effectLst/>
                <a:latin typeface="Times New Roman" panose="02020603050405020304" pitchFamily="18" charset="0"/>
                <a:cs typeface="Times New Roman" panose="02020603050405020304" pitchFamily="18" charset="0"/>
              </a:rPr>
              <a:t>kinh</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doanh</a:t>
            </a:r>
            <a:endParaRPr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69" name="Google Shape;169;p20"/>
          <p:cNvSpPr/>
          <p:nvPr/>
        </p:nvSpPr>
        <p:spPr>
          <a:xfrm rot="10800000">
            <a:off x="3942900" y="3286775"/>
            <a:ext cx="1539300" cy="3078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ea typeface="M PLUS 1p"/>
              <a:cs typeface="Times New Roman" panose="02020603050405020304" pitchFamily="18" charset="0"/>
              <a:sym typeface="M PLUS 1p"/>
            </a:endParaRPr>
          </a:p>
        </p:txBody>
      </p:sp>
      <p:sp>
        <p:nvSpPr>
          <p:cNvPr id="170" name="Google Shape;170;p20"/>
          <p:cNvSpPr txBox="1"/>
          <p:nvPr/>
        </p:nvSpPr>
        <p:spPr>
          <a:xfrm>
            <a:off x="0" y="3746984"/>
            <a:ext cx="9144000" cy="654300"/>
          </a:xfrm>
          <a:prstGeom prst="rect">
            <a:avLst/>
          </a:prstGeom>
          <a:noFill/>
          <a:ln>
            <a:noFill/>
          </a:ln>
        </p:spPr>
        <p:txBody>
          <a:bodyPr spcFirstLastPara="1" wrap="square" lIns="19050" tIns="19050" rIns="19050" bIns="19050" anchor="ctr" anchorCtr="0">
            <a:spAutoFit/>
          </a:bodyPr>
          <a:lstStyle/>
          <a:p>
            <a:pPr marL="0" marR="0" lvl="0" indent="0" algn="ctr" rtl="0">
              <a:lnSpc>
                <a:spcPct val="100000"/>
              </a:lnSpc>
              <a:spcBef>
                <a:spcPts val="0"/>
              </a:spcBef>
              <a:spcAft>
                <a:spcPts val="0"/>
              </a:spcAft>
              <a:buNone/>
            </a:pP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Cải</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thiện</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năng</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suất</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thông</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qua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số</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hóa</a:t>
            </a:r>
            <a:endPar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endParaRPr>
          </a:p>
          <a:p>
            <a:pPr marL="0" marR="0" lvl="0" indent="0" algn="ctr" rtl="0">
              <a:lnSpc>
                <a:spcPct val="100000"/>
              </a:lnSpc>
              <a:spcBef>
                <a:spcPts val="0"/>
              </a:spcBef>
              <a:spcAft>
                <a:spcPts val="0"/>
              </a:spcAft>
              <a:buNone/>
            </a:pP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Yêu</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cầu</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quản</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lý</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kinh</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doanh</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và</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quản</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lý</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chi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phí</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chính</a:t>
            </a:r>
            <a:r>
              <a:rPr lang="en-US" altLang="ja" sz="20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2000" b="1" dirty="0" err="1">
                <a:solidFill>
                  <a:srgbClr val="434343"/>
                </a:solidFill>
                <a:latin typeface="Times New Roman" panose="02020603050405020304" pitchFamily="18" charset="0"/>
                <a:ea typeface="M PLUS 1p"/>
                <a:cs typeface="Times New Roman" panose="02020603050405020304" pitchFamily="18" charset="0"/>
                <a:sym typeface="M PLUS 1p"/>
              </a:rPr>
              <a:t>xác</a:t>
            </a:r>
            <a:endParaRPr sz="20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4"/>
        <p:cNvGrpSpPr/>
        <p:nvPr/>
      </p:nvGrpSpPr>
      <p:grpSpPr>
        <a:xfrm>
          <a:off x="0" y="0"/>
          <a:ext cx="0" cy="0"/>
          <a:chOff x="0" y="0"/>
          <a:chExt cx="0" cy="0"/>
        </a:xfrm>
      </p:grpSpPr>
      <p:sp>
        <p:nvSpPr>
          <p:cNvPr id="175" name="Google Shape;175;p21"/>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Open Sans"/>
                <a:ea typeface="Open Sans"/>
                <a:cs typeface="Open Sans"/>
                <a:sym typeface="Open Sans"/>
              </a:rPr>
              <a:t>11</a:t>
            </a:fld>
            <a:endParaRPr sz="700">
              <a:solidFill>
                <a:srgbClr val="999999"/>
              </a:solidFill>
              <a:latin typeface="Open Sans"/>
              <a:ea typeface="Open Sans"/>
              <a:cs typeface="Open Sans"/>
              <a:sym typeface="Open Sans"/>
            </a:endParaRPr>
          </a:p>
        </p:txBody>
      </p:sp>
      <p:pic>
        <p:nvPicPr>
          <p:cNvPr id="176" name="Google Shape;176;p21"/>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177" name="Google Shape;177;p21"/>
          <p:cNvSpPr txBox="1"/>
          <p:nvPr/>
        </p:nvSpPr>
        <p:spPr>
          <a:xfrm>
            <a:off x="3175" y="1629009"/>
            <a:ext cx="9144000" cy="18855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None/>
            </a:pPr>
            <a:r>
              <a:rPr lang="vi-VN" altLang="ja" sz="2300" b="1" dirty="0">
                <a:solidFill>
                  <a:srgbClr val="434343"/>
                </a:solidFill>
                <a:latin typeface="+mj-lt"/>
                <a:ea typeface="M PLUS 1p"/>
                <a:cs typeface="M PLUS 1p"/>
                <a:sym typeface="M PLUS 1p"/>
              </a:rPr>
              <a:t>Các vấn đề cốt lõi của ngành (pain point)</a:t>
            </a:r>
          </a:p>
          <a:p>
            <a:pPr marL="0" marR="0" lvl="0" indent="0" algn="ctr" rtl="0">
              <a:lnSpc>
                <a:spcPct val="100000"/>
              </a:lnSpc>
              <a:spcBef>
                <a:spcPts val="0"/>
              </a:spcBef>
              <a:spcAft>
                <a:spcPts val="0"/>
              </a:spcAft>
              <a:buNone/>
            </a:pPr>
            <a:r>
              <a:rPr lang="vi-VN" altLang="ja" sz="2300" b="1" dirty="0">
                <a:solidFill>
                  <a:srgbClr val="434343"/>
                </a:solidFill>
                <a:latin typeface="+mj-lt"/>
                <a:ea typeface="M PLUS 1p"/>
                <a:cs typeface="M PLUS 1p"/>
                <a:sym typeface="M PLUS 1p"/>
              </a:rPr>
              <a:t>×</a:t>
            </a:r>
          </a:p>
          <a:p>
            <a:pPr marL="0" marR="0" lvl="0" indent="0" algn="ctr" rtl="0">
              <a:lnSpc>
                <a:spcPct val="100000"/>
              </a:lnSpc>
              <a:spcBef>
                <a:spcPts val="0"/>
              </a:spcBef>
              <a:spcAft>
                <a:spcPts val="0"/>
              </a:spcAft>
              <a:buNone/>
            </a:pPr>
            <a:r>
              <a:rPr lang="vi-VN" altLang="ja" sz="2300" b="1" dirty="0">
                <a:solidFill>
                  <a:srgbClr val="434343"/>
                </a:solidFill>
                <a:latin typeface="+mj-lt"/>
                <a:ea typeface="M PLUS 1p"/>
                <a:cs typeface="M PLUS 1p"/>
                <a:sym typeface="M PLUS 1p"/>
              </a:rPr>
              <a:t>Thị trường lớn và số lượng nhân viên</a:t>
            </a:r>
          </a:p>
          <a:p>
            <a:pPr marL="0" marR="0" lvl="0" indent="0" algn="ctr" rtl="0">
              <a:lnSpc>
                <a:spcPct val="100000"/>
              </a:lnSpc>
              <a:spcBef>
                <a:spcPts val="0"/>
              </a:spcBef>
              <a:spcAft>
                <a:spcPts val="0"/>
              </a:spcAft>
              <a:buNone/>
            </a:pPr>
            <a:endParaRPr lang="vi-VN" altLang="ja" sz="2300" b="1" dirty="0">
              <a:solidFill>
                <a:srgbClr val="434343"/>
              </a:solidFill>
              <a:latin typeface="+mj-lt"/>
              <a:ea typeface="M PLUS 1p"/>
              <a:cs typeface="M PLUS 1p"/>
              <a:sym typeface="M PLUS 1p"/>
            </a:endParaRPr>
          </a:p>
          <a:p>
            <a:pPr marL="0" marR="0" lvl="0" indent="0" algn="ctr" rtl="0">
              <a:lnSpc>
                <a:spcPct val="100000"/>
              </a:lnSpc>
              <a:spcBef>
                <a:spcPts val="0"/>
              </a:spcBef>
              <a:spcAft>
                <a:spcPts val="0"/>
              </a:spcAft>
              <a:buNone/>
            </a:pPr>
            <a:r>
              <a:rPr lang="vi-VN" altLang="ja" sz="2300" b="1" dirty="0">
                <a:solidFill>
                  <a:schemeClr val="accent5">
                    <a:lumMod val="75000"/>
                  </a:schemeClr>
                </a:solidFill>
                <a:latin typeface="+mj-lt"/>
                <a:ea typeface="M PLUS 1p"/>
                <a:cs typeface="M PLUS 1p"/>
                <a:sym typeface="M PLUS 1p"/>
              </a:rPr>
              <a:t>Có những chủ đề đáng để giải quyết trong suốt cuộc đời làm việc của chúng ta.</a:t>
            </a:r>
            <a:endParaRPr sz="2400" b="1" dirty="0">
              <a:solidFill>
                <a:schemeClr val="accent5">
                  <a:lumMod val="75000"/>
                </a:schemeClr>
              </a:solidFill>
              <a:latin typeface="+mj-lt"/>
              <a:ea typeface="M PLUS 1p"/>
              <a:cs typeface="M PLUS 1p"/>
              <a:sym typeface="M PLUS 1p"/>
            </a:endParaRPr>
          </a:p>
        </p:txBody>
      </p:sp>
      <p:sp>
        <p:nvSpPr>
          <p:cNvPr id="178" name="Google Shape;178;p21"/>
          <p:cNvSpPr txBox="1"/>
          <p:nvPr/>
        </p:nvSpPr>
        <p:spPr>
          <a:xfrm>
            <a:off x="582649" y="87875"/>
            <a:ext cx="3528433"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Thách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thức</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trong</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ngành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xây</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dựng</a:t>
            </a:r>
            <a:endParaRPr lang="en-US"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82"/>
        <p:cNvGrpSpPr/>
        <p:nvPr/>
      </p:nvGrpSpPr>
      <p:grpSpPr>
        <a:xfrm>
          <a:off x="0" y="0"/>
          <a:ext cx="0" cy="0"/>
          <a:chOff x="0" y="0"/>
          <a:chExt cx="0" cy="0"/>
        </a:xfrm>
      </p:grpSpPr>
      <p:pic>
        <p:nvPicPr>
          <p:cNvPr id="183" name="Google Shape;183;p22"/>
          <p:cNvPicPr preferRelativeResize="0"/>
          <p:nvPr/>
        </p:nvPicPr>
        <p:blipFill>
          <a:blip r:embed="rId3">
            <a:alphaModFix/>
          </a:blip>
          <a:stretch>
            <a:fillRect/>
          </a:stretch>
        </p:blipFill>
        <p:spPr>
          <a:xfrm>
            <a:off x="1440525" y="1722225"/>
            <a:ext cx="1388725" cy="2752075"/>
          </a:xfrm>
          <a:prstGeom prst="rect">
            <a:avLst/>
          </a:prstGeom>
          <a:noFill/>
          <a:ln>
            <a:noFill/>
          </a:ln>
        </p:spPr>
      </p:pic>
      <p:sp>
        <p:nvSpPr>
          <p:cNvPr id="184" name="Google Shape;184;p22"/>
          <p:cNvSpPr txBox="1"/>
          <p:nvPr/>
        </p:nvSpPr>
        <p:spPr>
          <a:xfrm>
            <a:off x="1863335" y="655198"/>
            <a:ext cx="6100221" cy="310200"/>
          </a:xfrm>
          <a:prstGeom prst="rect">
            <a:avLst/>
          </a:prstGeom>
          <a:noFill/>
          <a:ln>
            <a:noFill/>
          </a:ln>
        </p:spPr>
        <p:txBody>
          <a:bodyPr spcFirstLastPara="1" wrap="square" lIns="91425" tIns="91425" rIns="91425" bIns="90000" anchor="ctr" anchorCtr="0">
            <a:noAutofit/>
          </a:bodyPr>
          <a:lstStyle/>
          <a:p>
            <a:pPr marL="0" lvl="0" indent="0" algn="l" rtl="0">
              <a:spcBef>
                <a:spcPts val="0"/>
              </a:spcBef>
              <a:spcAft>
                <a:spcPts val="0"/>
              </a:spcAft>
              <a:buNone/>
            </a:pPr>
            <a:r>
              <a:rPr lang="vi-VN" sz="1600" b="0" i="0" dirty="0">
                <a:solidFill>
                  <a:srgbClr val="0D0D0D"/>
                </a:solidFill>
                <a:effectLst/>
                <a:latin typeface="+mj-lt"/>
              </a:rPr>
              <a:t>Bất kỳ lúc nào, bất kỳ đâu, bạn có thể nhìn thấy hiện trường công trình</a:t>
            </a:r>
            <a:r>
              <a:rPr lang="en-US" sz="1600" b="0" i="0" dirty="0">
                <a:solidFill>
                  <a:srgbClr val="0D0D0D"/>
                </a:solidFill>
                <a:effectLst/>
                <a:latin typeface="+mj-lt"/>
              </a:rPr>
              <a:t>. </a:t>
            </a:r>
            <a:endParaRPr sz="1200" dirty="0">
              <a:solidFill>
                <a:srgbClr val="434343"/>
              </a:solidFill>
              <a:latin typeface="+mj-lt"/>
              <a:ea typeface="M PLUS 1p Medium"/>
              <a:cs typeface="M PLUS 1p Medium"/>
              <a:sym typeface="M PLUS 1p Medium"/>
            </a:endParaRPr>
          </a:p>
        </p:txBody>
      </p:sp>
      <p:pic>
        <p:nvPicPr>
          <p:cNvPr id="185" name="Google Shape;185;p22"/>
          <p:cNvPicPr preferRelativeResize="0"/>
          <p:nvPr/>
        </p:nvPicPr>
        <p:blipFill>
          <a:blip r:embed="rId4">
            <a:alphaModFix/>
          </a:blip>
          <a:stretch>
            <a:fillRect/>
          </a:stretch>
        </p:blipFill>
        <p:spPr>
          <a:xfrm>
            <a:off x="863210" y="571699"/>
            <a:ext cx="1000125" cy="1000125"/>
          </a:xfrm>
          <a:prstGeom prst="rect">
            <a:avLst/>
          </a:prstGeom>
          <a:noFill/>
          <a:ln>
            <a:noFill/>
          </a:ln>
        </p:spPr>
      </p:pic>
      <p:pic>
        <p:nvPicPr>
          <p:cNvPr id="186" name="Google Shape;186;p22"/>
          <p:cNvPicPr preferRelativeResize="0"/>
          <p:nvPr/>
        </p:nvPicPr>
        <p:blipFill>
          <a:blip r:embed="rId5">
            <a:alphaModFix/>
          </a:blip>
          <a:stretch>
            <a:fillRect/>
          </a:stretch>
        </p:blipFill>
        <p:spPr>
          <a:xfrm>
            <a:off x="2884025" y="1665900"/>
            <a:ext cx="4825807" cy="2877927"/>
          </a:xfrm>
          <a:prstGeom prst="rect">
            <a:avLst/>
          </a:prstGeom>
          <a:noFill/>
          <a:ln>
            <a:noFill/>
          </a:ln>
        </p:spPr>
      </p:pic>
      <p:pic>
        <p:nvPicPr>
          <p:cNvPr id="187" name="Google Shape;187;p22"/>
          <p:cNvPicPr preferRelativeResize="0"/>
          <p:nvPr/>
        </p:nvPicPr>
        <p:blipFill>
          <a:blip r:embed="rId6">
            <a:alphaModFix/>
          </a:blip>
          <a:stretch>
            <a:fillRect/>
          </a:stretch>
        </p:blipFill>
        <p:spPr>
          <a:xfrm>
            <a:off x="3754659" y="2025149"/>
            <a:ext cx="1617226" cy="1000124"/>
          </a:xfrm>
          <a:prstGeom prst="rect">
            <a:avLst/>
          </a:prstGeom>
          <a:noFill/>
          <a:ln>
            <a:noFill/>
          </a:ln>
        </p:spPr>
      </p:pic>
      <p:pic>
        <p:nvPicPr>
          <p:cNvPr id="188" name="Google Shape;188;p22"/>
          <p:cNvPicPr preferRelativeResize="0"/>
          <p:nvPr/>
        </p:nvPicPr>
        <p:blipFill rotWithShape="1">
          <a:blip r:embed="rId7">
            <a:alphaModFix/>
          </a:blip>
          <a:srcRect l="3530" t="4550" r="2581" b="4258"/>
          <a:stretch/>
        </p:blipFill>
        <p:spPr>
          <a:xfrm>
            <a:off x="5803425" y="2070700"/>
            <a:ext cx="1290649" cy="912000"/>
          </a:xfrm>
          <a:prstGeom prst="rect">
            <a:avLst/>
          </a:prstGeom>
          <a:noFill/>
          <a:ln w="9525" cap="flat" cmpd="sng">
            <a:solidFill>
              <a:srgbClr val="000000"/>
            </a:solidFill>
            <a:prstDash val="solid"/>
            <a:round/>
            <a:headEnd type="none" w="sm" len="sm"/>
            <a:tailEnd type="none" w="sm" len="sm"/>
          </a:ln>
        </p:spPr>
      </p:pic>
      <p:sp>
        <p:nvSpPr>
          <p:cNvPr id="189" name="Google Shape;189;p22"/>
          <p:cNvSpPr txBox="1"/>
          <p:nvPr/>
        </p:nvSpPr>
        <p:spPr>
          <a:xfrm>
            <a:off x="3726099" y="1899925"/>
            <a:ext cx="920241" cy="138294"/>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800" dirty="0">
                <a:latin typeface="Times New Roman" panose="02020603050405020304" pitchFamily="18" charset="0"/>
                <a:ea typeface="M PLUS 1p"/>
                <a:cs typeface="Times New Roman" panose="02020603050405020304" pitchFamily="18" charset="0"/>
                <a:sym typeface="M PLUS 1p"/>
              </a:rPr>
              <a:t>●</a:t>
            </a:r>
            <a:r>
              <a:rPr lang="en-US" altLang="ja" sz="800" dirty="0" err="1">
                <a:latin typeface="Times New Roman" panose="02020603050405020304" pitchFamily="18" charset="0"/>
                <a:ea typeface="M PLUS 1p"/>
                <a:cs typeface="Times New Roman" panose="02020603050405020304" pitchFamily="18" charset="0"/>
                <a:sym typeface="M PLUS 1p"/>
              </a:rPr>
              <a:t>Hình</a:t>
            </a:r>
            <a:r>
              <a:rPr lang="en-US" altLang="ja" sz="800" dirty="0">
                <a:latin typeface="Times New Roman" panose="02020603050405020304" pitchFamily="18" charset="0"/>
                <a:ea typeface="M PLUS 1p"/>
                <a:cs typeface="Times New Roman" panose="02020603050405020304" pitchFamily="18" charset="0"/>
                <a:sym typeface="M PLUS 1p"/>
              </a:rPr>
              <a:t> </a:t>
            </a:r>
            <a:r>
              <a:rPr lang="en-US" altLang="ja" sz="800" dirty="0" err="1">
                <a:latin typeface="Times New Roman" panose="02020603050405020304" pitchFamily="18" charset="0"/>
                <a:ea typeface="M PLUS 1p"/>
                <a:cs typeface="Times New Roman" panose="02020603050405020304" pitchFamily="18" charset="0"/>
                <a:sym typeface="M PLUS 1p"/>
              </a:rPr>
              <a:t>ảnh</a:t>
            </a:r>
            <a:endParaRPr sz="800" dirty="0">
              <a:latin typeface="Times New Roman" panose="02020603050405020304" pitchFamily="18" charset="0"/>
              <a:ea typeface="M PLUS 1p"/>
              <a:cs typeface="Times New Roman" panose="02020603050405020304" pitchFamily="18" charset="0"/>
              <a:sym typeface="M PLUS 1p"/>
            </a:endParaRPr>
          </a:p>
        </p:txBody>
      </p:sp>
      <p:sp>
        <p:nvSpPr>
          <p:cNvPr id="190" name="Google Shape;190;p22"/>
          <p:cNvSpPr txBox="1"/>
          <p:nvPr/>
        </p:nvSpPr>
        <p:spPr>
          <a:xfrm>
            <a:off x="5693025" y="1899925"/>
            <a:ext cx="634200" cy="1443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800" dirty="0">
                <a:latin typeface="Times New Roman" panose="02020603050405020304" pitchFamily="18" charset="0"/>
                <a:ea typeface="M PLUS 1p"/>
                <a:cs typeface="Times New Roman" panose="02020603050405020304" pitchFamily="18" charset="0"/>
                <a:sym typeface="M PLUS 1p"/>
              </a:rPr>
              <a:t>●</a:t>
            </a:r>
            <a:r>
              <a:rPr lang="en-US" altLang="ja" sz="800" dirty="0">
                <a:latin typeface="Times New Roman" panose="02020603050405020304" pitchFamily="18" charset="0"/>
                <a:ea typeface="M PLUS 1p"/>
                <a:cs typeface="Times New Roman" panose="02020603050405020304" pitchFamily="18" charset="0"/>
                <a:sym typeface="M PLUS 1p"/>
              </a:rPr>
              <a:t> </a:t>
            </a:r>
            <a:r>
              <a:rPr lang="en-US" altLang="ja" sz="800" dirty="0" err="1">
                <a:latin typeface="Times New Roman" panose="02020603050405020304" pitchFamily="18" charset="0"/>
                <a:ea typeface="M PLUS 1p"/>
                <a:cs typeface="Times New Roman" panose="02020603050405020304" pitchFamily="18" charset="0"/>
                <a:sym typeface="M PLUS 1p"/>
              </a:rPr>
              <a:t>Sơ</a:t>
            </a:r>
            <a:r>
              <a:rPr lang="en-US" altLang="ja" sz="800" dirty="0">
                <a:latin typeface="Times New Roman" panose="02020603050405020304" pitchFamily="18" charset="0"/>
                <a:ea typeface="M PLUS 1p"/>
                <a:cs typeface="Times New Roman" panose="02020603050405020304" pitchFamily="18" charset="0"/>
                <a:sym typeface="M PLUS 1p"/>
              </a:rPr>
              <a:t> </a:t>
            </a:r>
            <a:r>
              <a:rPr lang="en-US" altLang="ja" sz="800" dirty="0" err="1">
                <a:latin typeface="Times New Roman" panose="02020603050405020304" pitchFamily="18" charset="0"/>
                <a:ea typeface="M PLUS 1p"/>
                <a:cs typeface="Times New Roman" panose="02020603050405020304" pitchFamily="18" charset="0"/>
                <a:sym typeface="M PLUS 1p"/>
              </a:rPr>
              <a:t>đồ</a:t>
            </a:r>
            <a:endParaRPr sz="800" dirty="0">
              <a:latin typeface="Times New Roman" panose="02020603050405020304" pitchFamily="18" charset="0"/>
              <a:ea typeface="M PLUS 1p"/>
              <a:cs typeface="Times New Roman" panose="02020603050405020304" pitchFamily="18" charset="0"/>
              <a:sym typeface="M PLUS 1p"/>
            </a:endParaRPr>
          </a:p>
        </p:txBody>
      </p:sp>
      <p:sp>
        <p:nvSpPr>
          <p:cNvPr id="191" name="Google Shape;191;p22"/>
          <p:cNvSpPr txBox="1"/>
          <p:nvPr/>
        </p:nvSpPr>
        <p:spPr>
          <a:xfrm>
            <a:off x="3726100" y="3152025"/>
            <a:ext cx="1039188" cy="17405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800" dirty="0">
                <a:latin typeface="Times New Roman" panose="02020603050405020304" pitchFamily="18" charset="0"/>
                <a:ea typeface="M PLUS 1p"/>
                <a:cs typeface="Times New Roman" panose="02020603050405020304" pitchFamily="18" charset="0"/>
                <a:sym typeface="M PLUS 1p"/>
              </a:rPr>
              <a:t>●</a:t>
            </a:r>
            <a:r>
              <a:rPr lang="en-US" altLang="ja" sz="800" dirty="0" err="1">
                <a:latin typeface="Times New Roman" panose="02020603050405020304" pitchFamily="18" charset="0"/>
                <a:ea typeface="M PLUS 1p"/>
                <a:cs typeface="Times New Roman" panose="02020603050405020304" pitchFamily="18" charset="0"/>
                <a:sym typeface="M PLUS 1p"/>
              </a:rPr>
              <a:t>Bảng</a:t>
            </a:r>
            <a:r>
              <a:rPr lang="en-US" altLang="ja" sz="800" dirty="0">
                <a:latin typeface="Times New Roman" panose="02020603050405020304" pitchFamily="18" charset="0"/>
                <a:ea typeface="M PLUS 1p"/>
                <a:cs typeface="Times New Roman" panose="02020603050405020304" pitchFamily="18" charset="0"/>
                <a:sym typeface="M PLUS 1p"/>
              </a:rPr>
              <a:t> </a:t>
            </a:r>
            <a:r>
              <a:rPr lang="en-US" altLang="ja" sz="800" dirty="0" err="1">
                <a:latin typeface="Times New Roman" panose="02020603050405020304" pitchFamily="18" charset="0"/>
                <a:ea typeface="M PLUS 1p"/>
                <a:cs typeface="Times New Roman" panose="02020603050405020304" pitchFamily="18" charset="0"/>
                <a:sym typeface="M PLUS 1p"/>
              </a:rPr>
              <a:t>công</a:t>
            </a:r>
            <a:r>
              <a:rPr lang="en-US" altLang="ja" sz="800" dirty="0">
                <a:latin typeface="Times New Roman" panose="02020603050405020304" pitchFamily="18" charset="0"/>
                <a:ea typeface="M PLUS 1p"/>
                <a:cs typeface="Times New Roman" panose="02020603050405020304" pitchFamily="18" charset="0"/>
                <a:sym typeface="M PLUS 1p"/>
              </a:rPr>
              <a:t> </a:t>
            </a:r>
            <a:r>
              <a:rPr lang="en-US" altLang="ja" sz="800" dirty="0" err="1">
                <a:latin typeface="Times New Roman" panose="02020603050405020304" pitchFamily="18" charset="0"/>
                <a:ea typeface="M PLUS 1p"/>
                <a:cs typeface="Times New Roman" panose="02020603050405020304" pitchFamily="18" charset="0"/>
                <a:sym typeface="M PLUS 1p"/>
              </a:rPr>
              <a:t>trình</a:t>
            </a:r>
            <a:endParaRPr sz="800" dirty="0">
              <a:latin typeface="Times New Roman" panose="02020603050405020304" pitchFamily="18" charset="0"/>
              <a:ea typeface="M PLUS 1p"/>
              <a:cs typeface="Times New Roman" panose="02020603050405020304" pitchFamily="18" charset="0"/>
              <a:sym typeface="M PLUS 1p"/>
            </a:endParaRPr>
          </a:p>
        </p:txBody>
      </p:sp>
      <p:sp>
        <p:nvSpPr>
          <p:cNvPr id="192" name="Google Shape;192;p22"/>
          <p:cNvSpPr txBox="1"/>
          <p:nvPr/>
        </p:nvSpPr>
        <p:spPr>
          <a:xfrm>
            <a:off x="5974000" y="3152025"/>
            <a:ext cx="828244" cy="75152"/>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800" dirty="0">
                <a:latin typeface="Times New Roman" panose="02020603050405020304" pitchFamily="18" charset="0"/>
                <a:ea typeface="M PLUS 1p"/>
                <a:cs typeface="Times New Roman" panose="02020603050405020304" pitchFamily="18" charset="0"/>
                <a:sym typeface="M PLUS 1p"/>
              </a:rPr>
              <a:t>●</a:t>
            </a:r>
            <a:r>
              <a:rPr lang="en-US" altLang="ja" sz="800" dirty="0" err="1">
                <a:latin typeface="Times New Roman" panose="02020603050405020304" pitchFamily="18" charset="0"/>
                <a:ea typeface="M PLUS 1p"/>
                <a:cs typeface="Times New Roman" panose="02020603050405020304" pitchFamily="18" charset="0"/>
                <a:sym typeface="M PLUS 1p"/>
              </a:rPr>
              <a:t>Báo</a:t>
            </a:r>
            <a:r>
              <a:rPr lang="en-US" altLang="ja" sz="800" dirty="0">
                <a:latin typeface="Times New Roman" panose="02020603050405020304" pitchFamily="18" charset="0"/>
                <a:ea typeface="M PLUS 1p"/>
                <a:cs typeface="Times New Roman" panose="02020603050405020304" pitchFamily="18" charset="0"/>
                <a:sym typeface="M PLUS 1p"/>
              </a:rPr>
              <a:t> </a:t>
            </a:r>
            <a:r>
              <a:rPr lang="en-US" altLang="ja" sz="800" dirty="0" err="1">
                <a:latin typeface="Times New Roman" panose="02020603050405020304" pitchFamily="18" charset="0"/>
                <a:ea typeface="M PLUS 1p"/>
                <a:cs typeface="Times New Roman" panose="02020603050405020304" pitchFamily="18" charset="0"/>
                <a:sym typeface="M PLUS 1p"/>
              </a:rPr>
              <a:t>cáo</a:t>
            </a:r>
            <a:endParaRPr sz="800" dirty="0">
              <a:latin typeface="Times New Roman" panose="02020603050405020304" pitchFamily="18" charset="0"/>
              <a:ea typeface="M PLUS 1p"/>
              <a:cs typeface="Times New Roman" panose="02020603050405020304" pitchFamily="18" charset="0"/>
              <a:sym typeface="M PLUS 1p"/>
            </a:endParaRPr>
          </a:p>
        </p:txBody>
      </p:sp>
      <p:pic>
        <p:nvPicPr>
          <p:cNvPr id="193" name="Google Shape;193;p22"/>
          <p:cNvPicPr preferRelativeResize="0"/>
          <p:nvPr/>
        </p:nvPicPr>
        <p:blipFill>
          <a:blip r:embed="rId8">
            <a:alphaModFix/>
          </a:blip>
          <a:stretch>
            <a:fillRect/>
          </a:stretch>
        </p:blipFill>
        <p:spPr>
          <a:xfrm>
            <a:off x="6083700" y="3326075"/>
            <a:ext cx="665105" cy="940073"/>
          </a:xfrm>
          <a:prstGeom prst="rect">
            <a:avLst/>
          </a:prstGeom>
          <a:noFill/>
          <a:ln w="9525" cap="flat" cmpd="sng">
            <a:solidFill>
              <a:srgbClr val="000000"/>
            </a:solidFill>
            <a:prstDash val="solid"/>
            <a:round/>
            <a:headEnd type="none" w="sm" len="sm"/>
            <a:tailEnd type="none" w="sm" len="sm"/>
          </a:ln>
        </p:spPr>
      </p:pic>
      <p:pic>
        <p:nvPicPr>
          <p:cNvPr id="194" name="Google Shape;194;p22"/>
          <p:cNvPicPr preferRelativeResize="0"/>
          <p:nvPr/>
        </p:nvPicPr>
        <p:blipFill>
          <a:blip r:embed="rId9">
            <a:alphaModFix/>
          </a:blip>
          <a:stretch>
            <a:fillRect/>
          </a:stretch>
        </p:blipFill>
        <p:spPr>
          <a:xfrm>
            <a:off x="3815925" y="3326075"/>
            <a:ext cx="1502925" cy="940075"/>
          </a:xfrm>
          <a:prstGeom prst="rect">
            <a:avLst/>
          </a:prstGeom>
          <a:noFill/>
          <a:ln w="9525" cap="flat" cmpd="sng">
            <a:solidFill>
              <a:srgbClr val="000000"/>
            </a:solidFill>
            <a:prstDash val="solid"/>
            <a:round/>
            <a:headEnd type="none" w="sm" len="sm"/>
            <a:tailEnd type="none" w="sm" len="sm"/>
          </a:ln>
        </p:spPr>
      </p:pic>
      <p:pic>
        <p:nvPicPr>
          <p:cNvPr id="195" name="Google Shape;195;p22"/>
          <p:cNvPicPr preferRelativeResize="0"/>
          <p:nvPr/>
        </p:nvPicPr>
        <p:blipFill rotWithShape="1">
          <a:blip r:embed="rId10">
            <a:alphaModFix/>
          </a:blip>
          <a:srcRect/>
          <a:stretch/>
        </p:blipFill>
        <p:spPr>
          <a:xfrm>
            <a:off x="7868424" y="212663"/>
            <a:ext cx="881507" cy="115830"/>
          </a:xfrm>
          <a:prstGeom prst="rect">
            <a:avLst/>
          </a:prstGeom>
          <a:noFill/>
          <a:ln>
            <a:noFill/>
          </a:ln>
        </p:spPr>
      </p:pic>
      <p:sp>
        <p:nvSpPr>
          <p:cNvPr id="196" name="Google Shape;196;p22"/>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mj-lt"/>
                <a:ea typeface="Open Sans"/>
                <a:cs typeface="Open Sans"/>
                <a:sym typeface="Open Sans"/>
              </a:rPr>
              <a:t>12</a:t>
            </a:fld>
            <a:endParaRPr sz="700">
              <a:solidFill>
                <a:srgbClr val="999999"/>
              </a:solidFill>
              <a:latin typeface="+mj-lt"/>
              <a:ea typeface="Open Sans"/>
              <a:cs typeface="Open Sans"/>
              <a:sym typeface="Open Sans"/>
            </a:endParaRPr>
          </a:p>
        </p:txBody>
      </p:sp>
      <p:sp>
        <p:nvSpPr>
          <p:cNvPr id="197" name="Google Shape;197;p22"/>
          <p:cNvSpPr txBox="1"/>
          <p:nvPr/>
        </p:nvSpPr>
        <p:spPr>
          <a:xfrm>
            <a:off x="1851138" y="1093794"/>
            <a:ext cx="7292862" cy="222586"/>
          </a:xfrm>
          <a:prstGeom prst="rect">
            <a:avLst/>
          </a:prstGeom>
          <a:noFill/>
          <a:ln>
            <a:noFill/>
          </a:ln>
        </p:spPr>
        <p:txBody>
          <a:bodyPr spcFirstLastPara="1" wrap="square" lIns="91425" tIns="91425" rIns="91425" bIns="90000" anchor="ctr" anchorCtr="0">
            <a:noAutofit/>
          </a:bodyPr>
          <a:lstStyle/>
          <a:p>
            <a:pPr marL="0" lvl="0" indent="0" algn="l" rtl="0">
              <a:spcBef>
                <a:spcPts val="0"/>
              </a:spcBef>
              <a:spcAft>
                <a:spcPts val="0"/>
              </a:spcAft>
              <a:buNone/>
            </a:pPr>
            <a:r>
              <a:rPr lang="vi-VN" dirty="0">
                <a:latin typeface="+mj-lt"/>
                <a:ea typeface="M PLUS 1p"/>
                <a:cs typeface="M PLUS 1p"/>
                <a:sym typeface="M PLUS 1p"/>
              </a:rPr>
              <a:t>Việc chia sẻ fax, email, giấy tờ, v.v. không còn cần thiết nữa và thay vào đó thông tin </a:t>
            </a:r>
            <a:endParaRPr lang="en-US" dirty="0">
              <a:latin typeface="+mj-lt"/>
              <a:ea typeface="M PLUS 1p"/>
              <a:cs typeface="M PLUS 1p"/>
              <a:sym typeface="M PLUS 1p"/>
            </a:endParaRPr>
          </a:p>
          <a:p>
            <a:pPr marL="0" lvl="0" indent="0" algn="l" rtl="0">
              <a:spcBef>
                <a:spcPts val="0"/>
              </a:spcBef>
              <a:spcAft>
                <a:spcPts val="0"/>
              </a:spcAft>
              <a:buNone/>
            </a:pPr>
            <a:r>
              <a:rPr lang="vi-VN" dirty="0">
                <a:latin typeface="+mj-lt"/>
                <a:ea typeface="M PLUS 1p"/>
                <a:cs typeface="M PLUS 1p"/>
                <a:sym typeface="M PLUS 1p"/>
              </a:rPr>
              <a:t>sẽ được tích hợp vào ANDPAD.</a:t>
            </a:r>
          </a:p>
        </p:txBody>
      </p:sp>
      <p:sp>
        <p:nvSpPr>
          <p:cNvPr id="198" name="Google Shape;198;p22"/>
          <p:cNvSpPr txBox="1"/>
          <p:nvPr/>
        </p:nvSpPr>
        <p:spPr>
          <a:xfrm>
            <a:off x="2655838" y="175147"/>
            <a:ext cx="4218900" cy="229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Quản</a:t>
            </a: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lý</a:t>
            </a: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thi</a:t>
            </a: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công</a:t>
            </a:r>
            <a:endParaRPr sz="12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sp>
        <p:nvSpPr>
          <p:cNvPr id="199" name="Google Shape;199;p22"/>
          <p:cNvSpPr txBox="1"/>
          <p:nvPr/>
        </p:nvSpPr>
        <p:spPr>
          <a:xfrm>
            <a:off x="582649" y="87875"/>
            <a:ext cx="2108511"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Giới</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thiệu</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sản</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phẩm</a:t>
            </a:r>
            <a:endParaRPr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cxnSp>
        <p:nvCxnSpPr>
          <p:cNvPr id="200" name="Google Shape;200;p22"/>
          <p:cNvCxnSpPr/>
          <p:nvPr/>
        </p:nvCxnSpPr>
        <p:spPr>
          <a:xfrm>
            <a:off x="2599161" y="153513"/>
            <a:ext cx="0" cy="229200"/>
          </a:xfrm>
          <a:prstGeom prst="straightConnector1">
            <a:avLst/>
          </a:prstGeom>
          <a:noFill/>
          <a:ln w="19050" cap="flat" cmpd="sng">
            <a:solidFill>
              <a:srgbClr val="EF3340"/>
            </a:solidFill>
            <a:prstDash val="solid"/>
            <a:round/>
            <a:headEnd type="none" w="sm" len="sm"/>
            <a:tailEnd type="none" w="sm" len="sm"/>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
        <p:cNvGrpSpPr/>
        <p:nvPr/>
      </p:nvGrpSpPr>
      <p:grpSpPr>
        <a:xfrm>
          <a:off x="0" y="0"/>
          <a:ext cx="0" cy="0"/>
          <a:chOff x="0" y="0"/>
          <a:chExt cx="0" cy="0"/>
        </a:xfrm>
      </p:grpSpPr>
      <p:pic>
        <p:nvPicPr>
          <p:cNvPr id="205" name="Google Shape;205;p23"/>
          <p:cNvPicPr preferRelativeResize="0"/>
          <p:nvPr/>
        </p:nvPicPr>
        <p:blipFill>
          <a:blip r:embed="rId3">
            <a:alphaModFix/>
          </a:blip>
          <a:stretch>
            <a:fillRect/>
          </a:stretch>
        </p:blipFill>
        <p:spPr>
          <a:xfrm>
            <a:off x="3141200" y="1734900"/>
            <a:ext cx="4716800" cy="2937446"/>
          </a:xfrm>
          <a:prstGeom prst="rect">
            <a:avLst/>
          </a:prstGeom>
          <a:noFill/>
          <a:ln>
            <a:noFill/>
          </a:ln>
        </p:spPr>
      </p:pic>
      <p:sp>
        <p:nvSpPr>
          <p:cNvPr id="206" name="Google Shape;206;p23"/>
          <p:cNvSpPr txBox="1"/>
          <p:nvPr/>
        </p:nvSpPr>
        <p:spPr>
          <a:xfrm>
            <a:off x="2259925" y="857675"/>
            <a:ext cx="5441100" cy="310200"/>
          </a:xfrm>
          <a:prstGeom prst="rect">
            <a:avLst/>
          </a:prstGeom>
          <a:noFill/>
          <a:ln>
            <a:noFill/>
          </a:ln>
        </p:spPr>
        <p:txBody>
          <a:bodyPr spcFirstLastPara="1" wrap="square" lIns="91425" tIns="91425" rIns="91425" bIns="90000" anchor="ctr" anchorCtr="0">
            <a:noAutofit/>
          </a:bodyPr>
          <a:lstStyle/>
          <a:p>
            <a:pPr marL="0" lvl="0" indent="0" algn="l" rtl="0">
              <a:spcBef>
                <a:spcPts val="0"/>
              </a:spcBef>
              <a:spcAft>
                <a:spcPts val="0"/>
              </a:spcAft>
              <a:buNone/>
            </a:pPr>
            <a:r>
              <a:rPr lang="en-US" altLang="ja-JP" sz="2300" dirty="0">
                <a:solidFill>
                  <a:srgbClr val="434343"/>
                </a:solidFill>
                <a:latin typeface="Times New Roman" panose="02020603050405020304" pitchFamily="18" charset="0"/>
                <a:ea typeface="M PLUS 1p Medium"/>
                <a:cs typeface="Times New Roman" panose="02020603050405020304" pitchFamily="18" charset="0"/>
                <a:sym typeface="M PLUS 1p Medium"/>
              </a:rPr>
              <a:t>Giao </a:t>
            </a:r>
            <a:r>
              <a:rPr lang="en-US" altLang="ja-JP" sz="2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tiếp</a:t>
            </a:r>
            <a:r>
              <a:rPr lang="en-US" altLang="ja-JP" sz="2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JP" sz="2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mượt</a:t>
            </a:r>
            <a:r>
              <a:rPr lang="en-US" altLang="ja-JP" sz="2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JP" sz="2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mà</a:t>
            </a:r>
            <a:r>
              <a:rPr lang="en-US" altLang="ja-JP" sz="2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JP" sz="2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bằng</a:t>
            </a:r>
            <a:r>
              <a:rPr lang="en-US" altLang="ja-JP" sz="2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JP" sz="2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trò</a:t>
            </a:r>
            <a:r>
              <a:rPr lang="en-US" altLang="ja-JP" sz="2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JP" sz="2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chuyện</a:t>
            </a:r>
            <a:r>
              <a:rPr lang="en-US" altLang="ja-JP" sz="2300" dirty="0">
                <a:solidFill>
                  <a:srgbClr val="434343"/>
                </a:solidFill>
                <a:latin typeface="Times New Roman" panose="02020603050405020304" pitchFamily="18" charset="0"/>
                <a:ea typeface="M PLUS 1p Medium"/>
                <a:cs typeface="Times New Roman" panose="02020603050405020304" pitchFamily="18" charset="0"/>
                <a:sym typeface="M PLUS 1p Medium"/>
              </a:rPr>
              <a:t> (Chat)</a:t>
            </a:r>
            <a:endParaRPr lang="ja-JP" altLang="en-US" sz="23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sp>
        <p:nvSpPr>
          <p:cNvPr id="207" name="Google Shape;207;p23"/>
          <p:cNvSpPr txBox="1"/>
          <p:nvPr/>
        </p:nvSpPr>
        <p:spPr>
          <a:xfrm>
            <a:off x="2293325" y="1226698"/>
            <a:ext cx="6278724" cy="508201"/>
          </a:xfrm>
          <a:prstGeom prst="rect">
            <a:avLst/>
          </a:prstGeom>
          <a:noFill/>
          <a:ln>
            <a:noFill/>
          </a:ln>
        </p:spPr>
        <p:txBody>
          <a:bodyPr spcFirstLastPara="1" wrap="square" lIns="91425" tIns="91425" rIns="91425" bIns="90000" anchor="ctr" anchorCtr="0">
            <a:noAutofit/>
          </a:bodyPr>
          <a:lstStyle/>
          <a:p>
            <a:pPr marL="0" lvl="0" indent="0" algn="l" rtl="0">
              <a:spcBef>
                <a:spcPts val="0"/>
              </a:spcBef>
              <a:spcAft>
                <a:spcPts val="0"/>
              </a:spcAft>
              <a:buNone/>
            </a:pPr>
            <a:r>
              <a:rPr lang="vi-VN" b="0" i="0" dirty="0">
                <a:solidFill>
                  <a:srgbClr val="0D0D0D"/>
                </a:solidFill>
                <a:effectLst/>
                <a:latin typeface="Times New Roman" panose="02020603050405020304" pitchFamily="18" charset="0"/>
                <a:cs typeface="Times New Roman" panose="02020603050405020304" pitchFamily="18" charset="0"/>
              </a:rPr>
              <a:t>Khi có thay đổi trong nội dung công việc, có thể thông báo cho tất cả mọi người trong một lần liên lạc</a:t>
            </a:r>
            <a:r>
              <a:rPr lang="en-US" b="0" i="0" dirty="0">
                <a:solidFill>
                  <a:srgbClr val="0D0D0D"/>
                </a:solidFill>
                <a:effectLst/>
                <a:latin typeface="Times New Roman" panose="02020603050405020304" pitchFamily="18" charset="0"/>
                <a:cs typeface="Times New Roman" panose="02020603050405020304" pitchFamily="18" charset="0"/>
              </a:rPr>
              <a:t>.</a:t>
            </a:r>
            <a:endParaRPr sz="1100" dirty="0">
              <a:latin typeface="Times New Roman" panose="02020603050405020304" pitchFamily="18" charset="0"/>
              <a:ea typeface="M PLUS 1p"/>
              <a:cs typeface="Times New Roman" panose="02020603050405020304" pitchFamily="18" charset="0"/>
              <a:sym typeface="M PLUS 1p"/>
            </a:endParaRPr>
          </a:p>
        </p:txBody>
      </p:sp>
      <p:pic>
        <p:nvPicPr>
          <p:cNvPr id="208" name="Google Shape;208;p23"/>
          <p:cNvPicPr preferRelativeResize="0"/>
          <p:nvPr/>
        </p:nvPicPr>
        <p:blipFill rotWithShape="1">
          <a:blip r:embed="rId4">
            <a:alphaModFix/>
          </a:blip>
          <a:srcRect/>
          <a:stretch/>
        </p:blipFill>
        <p:spPr>
          <a:xfrm>
            <a:off x="1346013" y="665774"/>
            <a:ext cx="1000125" cy="1000125"/>
          </a:xfrm>
          <a:prstGeom prst="rect">
            <a:avLst/>
          </a:prstGeom>
          <a:noFill/>
          <a:ln>
            <a:noFill/>
          </a:ln>
        </p:spPr>
      </p:pic>
      <p:pic>
        <p:nvPicPr>
          <p:cNvPr id="209" name="Google Shape;209;p23"/>
          <p:cNvPicPr preferRelativeResize="0"/>
          <p:nvPr/>
        </p:nvPicPr>
        <p:blipFill rotWithShape="1">
          <a:blip r:embed="rId5">
            <a:alphaModFix/>
          </a:blip>
          <a:srcRect/>
          <a:stretch/>
        </p:blipFill>
        <p:spPr>
          <a:xfrm>
            <a:off x="1485450" y="1866100"/>
            <a:ext cx="1388725" cy="2752075"/>
          </a:xfrm>
          <a:prstGeom prst="rect">
            <a:avLst/>
          </a:prstGeom>
          <a:noFill/>
          <a:ln>
            <a:noFill/>
          </a:ln>
        </p:spPr>
      </p:pic>
      <p:sp>
        <p:nvSpPr>
          <p:cNvPr id="210" name="Google Shape;210;p23"/>
          <p:cNvSpPr txBox="1"/>
          <p:nvPr/>
        </p:nvSpPr>
        <p:spPr>
          <a:xfrm>
            <a:off x="2631777" y="130451"/>
            <a:ext cx="4218900" cy="2292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Chat</a:t>
            </a:r>
            <a:endParaRPr sz="12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211" name="Google Shape;211;p23"/>
          <p:cNvCxnSpPr/>
          <p:nvPr/>
        </p:nvCxnSpPr>
        <p:spPr>
          <a:xfrm>
            <a:off x="2539777" y="132776"/>
            <a:ext cx="0" cy="229200"/>
          </a:xfrm>
          <a:prstGeom prst="straightConnector1">
            <a:avLst/>
          </a:prstGeom>
          <a:noFill/>
          <a:ln w="19050" cap="flat" cmpd="sng">
            <a:solidFill>
              <a:srgbClr val="EF3340"/>
            </a:solidFill>
            <a:prstDash val="solid"/>
            <a:round/>
            <a:headEnd type="none" w="sm" len="sm"/>
            <a:tailEnd type="none" w="sm" len="sm"/>
          </a:ln>
        </p:spPr>
      </p:cxnSp>
      <p:sp>
        <p:nvSpPr>
          <p:cNvPr id="212" name="Google Shape;212;p23"/>
          <p:cNvSpPr txBox="1"/>
          <p:nvPr/>
        </p:nvSpPr>
        <p:spPr>
          <a:xfrm>
            <a:off x="589466" y="27821"/>
            <a:ext cx="1865127"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Giới</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thiệu</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sản</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phẩm</a:t>
            </a:r>
            <a:endParaRPr lang="en-US"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213" name="Google Shape;213;p23"/>
          <p:cNvPicPr preferRelativeResize="0"/>
          <p:nvPr/>
        </p:nvPicPr>
        <p:blipFill rotWithShape="1">
          <a:blip r:embed="rId6">
            <a:alphaModFix/>
          </a:blip>
          <a:srcRect/>
          <a:stretch/>
        </p:blipFill>
        <p:spPr>
          <a:xfrm>
            <a:off x="7868424" y="212663"/>
            <a:ext cx="881507" cy="115830"/>
          </a:xfrm>
          <a:prstGeom prst="rect">
            <a:avLst/>
          </a:prstGeom>
          <a:noFill/>
          <a:ln>
            <a:noFill/>
          </a:ln>
        </p:spPr>
      </p:pic>
      <p:sp>
        <p:nvSpPr>
          <p:cNvPr id="214" name="Google Shape;214;p23"/>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13</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18"/>
        <p:cNvGrpSpPr/>
        <p:nvPr/>
      </p:nvGrpSpPr>
      <p:grpSpPr>
        <a:xfrm>
          <a:off x="0" y="0"/>
          <a:ext cx="0" cy="0"/>
          <a:chOff x="0" y="0"/>
          <a:chExt cx="0" cy="0"/>
        </a:xfrm>
      </p:grpSpPr>
      <p:pic>
        <p:nvPicPr>
          <p:cNvPr id="219" name="Google Shape;219;p24"/>
          <p:cNvPicPr preferRelativeResize="0"/>
          <p:nvPr/>
        </p:nvPicPr>
        <p:blipFill>
          <a:blip r:embed="rId3">
            <a:alphaModFix/>
          </a:blip>
          <a:stretch>
            <a:fillRect/>
          </a:stretch>
        </p:blipFill>
        <p:spPr>
          <a:xfrm>
            <a:off x="4504300" y="2035691"/>
            <a:ext cx="4160824" cy="2447046"/>
          </a:xfrm>
          <a:prstGeom prst="rect">
            <a:avLst/>
          </a:prstGeom>
          <a:noFill/>
          <a:ln>
            <a:noFill/>
          </a:ln>
        </p:spPr>
      </p:pic>
      <p:sp>
        <p:nvSpPr>
          <p:cNvPr id="220" name="Google Shape;220;p24"/>
          <p:cNvSpPr txBox="1"/>
          <p:nvPr/>
        </p:nvSpPr>
        <p:spPr>
          <a:xfrm>
            <a:off x="582649" y="87875"/>
            <a:ext cx="2123379"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8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Tỷ</a:t>
            </a:r>
            <a:r>
              <a:rPr lang="en-US" altLang="ja" sz="18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8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lệ</a:t>
            </a:r>
            <a:r>
              <a:rPr lang="en-US" altLang="ja" sz="18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8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tăng</a:t>
            </a:r>
            <a:r>
              <a:rPr lang="en-US" altLang="ja" sz="18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8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trưởng</a:t>
            </a:r>
            <a:endParaRPr sz="18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221" name="Google Shape;221;p24"/>
          <p:cNvPicPr preferRelativeResize="0"/>
          <p:nvPr/>
        </p:nvPicPr>
        <p:blipFill rotWithShape="1">
          <a:blip r:embed="rId4">
            <a:alphaModFix/>
          </a:blip>
          <a:srcRect/>
          <a:stretch/>
        </p:blipFill>
        <p:spPr>
          <a:xfrm>
            <a:off x="7868424" y="212663"/>
            <a:ext cx="881507" cy="115830"/>
          </a:xfrm>
          <a:prstGeom prst="rect">
            <a:avLst/>
          </a:prstGeom>
          <a:noFill/>
          <a:ln>
            <a:noFill/>
          </a:ln>
        </p:spPr>
      </p:pic>
      <p:sp>
        <p:nvSpPr>
          <p:cNvPr id="222" name="Google Shape;222;p24"/>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500">
                <a:solidFill>
                  <a:srgbClr val="999999"/>
                </a:solidFill>
                <a:latin typeface="Times New Roman" panose="02020603050405020304" pitchFamily="18" charset="0"/>
                <a:ea typeface="Open Sans"/>
                <a:cs typeface="Times New Roman" panose="02020603050405020304" pitchFamily="18" charset="0"/>
                <a:sym typeface="Open Sans"/>
              </a:rPr>
              <a:t>14</a:t>
            </a:fld>
            <a:endParaRPr sz="5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223" name="Google Shape;223;p24"/>
          <p:cNvSpPr txBox="1"/>
          <p:nvPr/>
        </p:nvSpPr>
        <p:spPr>
          <a:xfrm>
            <a:off x="376200" y="656025"/>
            <a:ext cx="8086800" cy="5484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2500"/>
              <a:buFont typeface="Arial"/>
              <a:buNone/>
            </a:pPr>
            <a:endParaRPr>
              <a:latin typeface="Times New Roman" panose="02020603050405020304" pitchFamily="18" charset="0"/>
              <a:ea typeface="M PLUS 1p Medium"/>
              <a:cs typeface="Times New Roman" panose="02020603050405020304" pitchFamily="18" charset="0"/>
              <a:sym typeface="M PLUS 1p Medium"/>
            </a:endParaRPr>
          </a:p>
        </p:txBody>
      </p:sp>
      <p:sp>
        <p:nvSpPr>
          <p:cNvPr id="224" name="Google Shape;224;p24"/>
          <p:cNvSpPr/>
          <p:nvPr/>
        </p:nvSpPr>
        <p:spPr>
          <a:xfrm>
            <a:off x="7554758" y="2527819"/>
            <a:ext cx="92700" cy="1336800"/>
          </a:xfrm>
          <a:prstGeom prst="rect">
            <a:avLst/>
          </a:prstGeom>
          <a:solidFill>
            <a:schemeClr val="lt1"/>
          </a:solidFill>
          <a:ln w="9525" cap="flat" cmpd="sng">
            <a:solidFill>
              <a:srgbClr val="EF33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pitchFamily="18" charset="0"/>
              <a:cs typeface="Times New Roman" panose="02020603050405020304" pitchFamily="18" charset="0"/>
            </a:endParaRPr>
          </a:p>
        </p:txBody>
      </p:sp>
      <p:sp>
        <p:nvSpPr>
          <p:cNvPr id="225" name="Google Shape;225;p24"/>
          <p:cNvSpPr/>
          <p:nvPr/>
        </p:nvSpPr>
        <p:spPr>
          <a:xfrm>
            <a:off x="8083816" y="2023422"/>
            <a:ext cx="92700" cy="1850100"/>
          </a:xfrm>
          <a:prstGeom prst="rect">
            <a:avLst/>
          </a:prstGeom>
          <a:solidFill>
            <a:schemeClr val="lt1"/>
          </a:solidFill>
          <a:ln w="9525" cap="flat" cmpd="sng">
            <a:solidFill>
              <a:srgbClr val="EF3340"/>
            </a:solidFill>
            <a:prstDash val="dot"/>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pitchFamily="18" charset="0"/>
              <a:cs typeface="Times New Roman" panose="02020603050405020304" pitchFamily="18" charset="0"/>
            </a:endParaRPr>
          </a:p>
        </p:txBody>
      </p:sp>
      <p:pic>
        <p:nvPicPr>
          <p:cNvPr id="226" name="Google Shape;226;p24"/>
          <p:cNvPicPr preferRelativeResize="0"/>
          <p:nvPr/>
        </p:nvPicPr>
        <p:blipFill>
          <a:blip r:embed="rId5">
            <a:alphaModFix/>
          </a:blip>
          <a:stretch>
            <a:fillRect/>
          </a:stretch>
        </p:blipFill>
        <p:spPr>
          <a:xfrm>
            <a:off x="710063" y="2345488"/>
            <a:ext cx="3374054" cy="1955619"/>
          </a:xfrm>
          <a:prstGeom prst="rect">
            <a:avLst/>
          </a:prstGeom>
          <a:noFill/>
          <a:ln>
            <a:noFill/>
          </a:ln>
        </p:spPr>
      </p:pic>
      <p:pic>
        <p:nvPicPr>
          <p:cNvPr id="227" name="Google Shape;227;p24"/>
          <p:cNvPicPr preferRelativeResize="0"/>
          <p:nvPr/>
        </p:nvPicPr>
        <p:blipFill>
          <a:blip r:embed="rId6">
            <a:alphaModFix/>
          </a:blip>
          <a:stretch>
            <a:fillRect/>
          </a:stretch>
        </p:blipFill>
        <p:spPr>
          <a:xfrm>
            <a:off x="1057773" y="1328771"/>
            <a:ext cx="2659376" cy="1121017"/>
          </a:xfrm>
          <a:prstGeom prst="rect">
            <a:avLst/>
          </a:prstGeom>
          <a:noFill/>
          <a:ln>
            <a:noFill/>
          </a:ln>
        </p:spPr>
      </p:pic>
      <p:grpSp>
        <p:nvGrpSpPr>
          <p:cNvPr id="228" name="Google Shape;228;p24"/>
          <p:cNvGrpSpPr/>
          <p:nvPr/>
        </p:nvGrpSpPr>
        <p:grpSpPr>
          <a:xfrm>
            <a:off x="965312" y="3415140"/>
            <a:ext cx="1584251" cy="563013"/>
            <a:chOff x="697800" y="3535767"/>
            <a:chExt cx="1712518" cy="646547"/>
          </a:xfrm>
        </p:grpSpPr>
        <p:sp>
          <p:nvSpPr>
            <p:cNvPr id="229" name="Google Shape;229;p24"/>
            <p:cNvSpPr txBox="1"/>
            <p:nvPr/>
          </p:nvSpPr>
          <p:spPr>
            <a:xfrm>
              <a:off x="1627451" y="3818451"/>
              <a:ext cx="614700" cy="283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1200">
                  <a:solidFill>
                    <a:srgbClr val="FFFFFF"/>
                  </a:solidFill>
                  <a:latin typeface="Times New Roman" panose="02020603050405020304" pitchFamily="18" charset="0"/>
                  <a:ea typeface="M PLUS 1p Medium"/>
                  <a:cs typeface="Times New Roman" panose="02020603050405020304" pitchFamily="18" charset="0"/>
                  <a:sym typeface="M PLUS 1p Medium"/>
                </a:rPr>
                <a:t>万人</a:t>
              </a:r>
              <a:endParaRPr sz="1200">
                <a:solidFill>
                  <a:srgbClr val="FFFFFF"/>
                </a:solidFill>
                <a:latin typeface="Times New Roman" panose="02020603050405020304" pitchFamily="18" charset="0"/>
                <a:ea typeface="M PLUS 1p Medium"/>
                <a:cs typeface="Times New Roman" panose="02020603050405020304" pitchFamily="18" charset="0"/>
                <a:sym typeface="M PLUS 1p Medium"/>
              </a:endParaRPr>
            </a:p>
          </p:txBody>
        </p:sp>
        <p:sp>
          <p:nvSpPr>
            <p:cNvPr id="230" name="Google Shape;230;p24"/>
            <p:cNvSpPr/>
            <p:nvPr/>
          </p:nvSpPr>
          <p:spPr>
            <a:xfrm>
              <a:off x="697918" y="3738314"/>
              <a:ext cx="1712400" cy="444000"/>
            </a:xfrm>
            <a:prstGeom prst="roundRect">
              <a:avLst>
                <a:gd name="adj" fmla="val 16667"/>
              </a:avLst>
            </a:prstGeom>
            <a:solidFill>
              <a:srgbClr val="EF3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pitchFamily="18" charset="0"/>
                <a:cs typeface="Times New Roman" panose="02020603050405020304" pitchFamily="18" charset="0"/>
              </a:endParaRPr>
            </a:p>
          </p:txBody>
        </p:sp>
        <p:sp>
          <p:nvSpPr>
            <p:cNvPr id="231" name="Google Shape;231;p24"/>
            <p:cNvSpPr txBox="1"/>
            <p:nvPr/>
          </p:nvSpPr>
          <p:spPr>
            <a:xfrm>
              <a:off x="865847" y="3535767"/>
              <a:ext cx="1376400" cy="1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ja" sz="1000" dirty="0" err="1">
                  <a:latin typeface="Times New Roman" panose="02020603050405020304" pitchFamily="18" charset="0"/>
                  <a:ea typeface="M PLUS 1p Medium"/>
                  <a:cs typeface="Times New Roman" panose="02020603050405020304" pitchFamily="18" charset="0"/>
                  <a:sym typeface="M PLUS 1p Medium"/>
                </a:rPr>
                <a:t>Số</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lượng</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người</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dùng</a:t>
              </a:r>
              <a:endParaRPr sz="1000" dirty="0">
                <a:latin typeface="Times New Roman" panose="02020603050405020304" pitchFamily="18" charset="0"/>
                <a:ea typeface="M PLUS 1p Medium"/>
                <a:cs typeface="Times New Roman" panose="02020603050405020304" pitchFamily="18" charset="0"/>
                <a:sym typeface="M PLUS 1p Medium"/>
              </a:endParaRPr>
            </a:p>
          </p:txBody>
        </p:sp>
        <p:sp>
          <p:nvSpPr>
            <p:cNvPr id="232" name="Google Shape;232;p24"/>
            <p:cNvSpPr txBox="1"/>
            <p:nvPr/>
          </p:nvSpPr>
          <p:spPr>
            <a:xfrm>
              <a:off x="697800" y="3818519"/>
              <a:ext cx="17124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ltLang="ja" sz="1600" dirty="0">
                  <a:solidFill>
                    <a:srgbClr val="FFFFFF"/>
                  </a:solidFill>
                  <a:latin typeface="Times New Roman" panose="02020603050405020304" pitchFamily="18" charset="0"/>
                  <a:ea typeface="Open Sans SemiBold"/>
                  <a:cs typeface="Times New Roman" panose="02020603050405020304" pitchFamily="18" charset="0"/>
                  <a:sym typeface="Open Sans SemiBold"/>
                </a:rPr>
                <a:t>475.000 người</a:t>
              </a:r>
              <a:endParaRPr dirty="0">
                <a:solidFill>
                  <a:srgbClr val="FFFFFF"/>
                </a:solidFill>
                <a:latin typeface="Times New Roman" panose="02020603050405020304" pitchFamily="18" charset="0"/>
                <a:ea typeface="M PLUS 1p Medium"/>
                <a:cs typeface="Times New Roman" panose="02020603050405020304" pitchFamily="18" charset="0"/>
                <a:sym typeface="M PLUS 1p Medium"/>
              </a:endParaRPr>
            </a:p>
          </p:txBody>
        </p:sp>
      </p:grpSp>
      <p:grpSp>
        <p:nvGrpSpPr>
          <p:cNvPr id="233" name="Google Shape;233;p24"/>
          <p:cNvGrpSpPr/>
          <p:nvPr/>
        </p:nvGrpSpPr>
        <p:grpSpPr>
          <a:xfrm>
            <a:off x="965312" y="2628089"/>
            <a:ext cx="1584143" cy="660259"/>
            <a:chOff x="697830" y="2634930"/>
            <a:chExt cx="1712402" cy="758220"/>
          </a:xfrm>
        </p:grpSpPr>
        <p:sp>
          <p:nvSpPr>
            <p:cNvPr id="234" name="Google Shape;234;p24"/>
            <p:cNvSpPr/>
            <p:nvPr/>
          </p:nvSpPr>
          <p:spPr>
            <a:xfrm>
              <a:off x="697830" y="2949150"/>
              <a:ext cx="1712400" cy="444000"/>
            </a:xfrm>
            <a:prstGeom prst="roundRect">
              <a:avLst>
                <a:gd name="adj" fmla="val 16667"/>
              </a:avLst>
            </a:prstGeom>
            <a:solidFill>
              <a:srgbClr val="EF3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100">
                <a:latin typeface="Times New Roman" panose="02020603050405020304" pitchFamily="18" charset="0"/>
                <a:cs typeface="Times New Roman" panose="02020603050405020304" pitchFamily="18" charset="0"/>
              </a:endParaRPr>
            </a:p>
          </p:txBody>
        </p:sp>
        <p:sp>
          <p:nvSpPr>
            <p:cNvPr id="235" name="Google Shape;235;p24"/>
            <p:cNvSpPr txBox="1"/>
            <p:nvPr/>
          </p:nvSpPr>
          <p:spPr>
            <a:xfrm>
              <a:off x="810031" y="2634930"/>
              <a:ext cx="1376400" cy="1434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ja" sz="1000" dirty="0" err="1">
                  <a:latin typeface="Times New Roman" panose="02020603050405020304" pitchFamily="18" charset="0"/>
                  <a:ea typeface="M PLUS 1p Medium"/>
                  <a:cs typeface="Times New Roman" panose="02020603050405020304" pitchFamily="18" charset="0"/>
                  <a:sym typeface="M PLUS 1p Medium"/>
                </a:rPr>
                <a:t>Số</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công</a:t>
              </a:r>
              <a:r>
                <a:rPr lang="en-US" altLang="ja" sz="1000" dirty="0">
                  <a:latin typeface="Times New Roman" panose="02020603050405020304" pitchFamily="18" charset="0"/>
                  <a:ea typeface="M PLUS 1p Medium"/>
                  <a:cs typeface="Times New Roman" panose="02020603050405020304" pitchFamily="18" charset="0"/>
                  <a:sym typeface="M PLUS 1p Medium"/>
                </a:rPr>
                <a:t> ty </a:t>
              </a:r>
              <a:r>
                <a:rPr lang="en-US" altLang="ja" sz="1000" dirty="0" err="1">
                  <a:latin typeface="Times New Roman" panose="02020603050405020304" pitchFamily="18" charset="0"/>
                  <a:ea typeface="M PLUS 1p Medium"/>
                  <a:cs typeface="Times New Roman" panose="02020603050405020304" pitchFamily="18" charset="0"/>
                  <a:sym typeface="M PLUS 1p Medium"/>
                </a:rPr>
                <a:t>sử</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dụng</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dịch</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vụ</a:t>
              </a:r>
              <a:endParaRPr sz="1000" dirty="0">
                <a:latin typeface="Times New Roman" panose="02020603050405020304" pitchFamily="18" charset="0"/>
                <a:ea typeface="M PLUS 1p Medium"/>
                <a:cs typeface="Times New Roman" panose="02020603050405020304" pitchFamily="18" charset="0"/>
                <a:sym typeface="M PLUS 1p Medium"/>
              </a:endParaRPr>
            </a:p>
          </p:txBody>
        </p:sp>
        <p:sp>
          <p:nvSpPr>
            <p:cNvPr id="236" name="Google Shape;236;p24"/>
            <p:cNvSpPr txBox="1"/>
            <p:nvPr/>
          </p:nvSpPr>
          <p:spPr>
            <a:xfrm>
              <a:off x="697832" y="3029354"/>
              <a:ext cx="1712400" cy="2835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ja" dirty="0">
                  <a:solidFill>
                    <a:schemeClr val="lt1"/>
                  </a:solidFill>
                  <a:latin typeface="Times New Roman" panose="02020603050405020304" pitchFamily="18" charset="0"/>
                  <a:ea typeface="Open Sans SemiBold"/>
                  <a:cs typeface="Times New Roman" panose="02020603050405020304" pitchFamily="18" charset="0"/>
                  <a:sym typeface="Open Sans SemiBold"/>
                </a:rPr>
                <a:t>187.000 </a:t>
              </a:r>
              <a:r>
                <a:rPr lang="en-US" altLang="ja" dirty="0" err="1">
                  <a:solidFill>
                    <a:schemeClr val="lt1"/>
                  </a:solidFill>
                  <a:latin typeface="Times New Roman" panose="02020603050405020304" pitchFamily="18" charset="0"/>
                  <a:ea typeface="Open Sans SemiBold"/>
                  <a:cs typeface="Times New Roman" panose="02020603050405020304" pitchFamily="18" charset="0"/>
                  <a:sym typeface="Open Sans SemiBold"/>
                </a:rPr>
                <a:t>công</a:t>
              </a:r>
              <a:r>
                <a:rPr lang="en-US" altLang="ja" dirty="0">
                  <a:solidFill>
                    <a:schemeClr val="lt1"/>
                  </a:solidFill>
                  <a:latin typeface="Times New Roman" panose="02020603050405020304" pitchFamily="18" charset="0"/>
                  <a:ea typeface="Open Sans SemiBold"/>
                  <a:cs typeface="Times New Roman" panose="02020603050405020304" pitchFamily="18" charset="0"/>
                  <a:sym typeface="Open Sans SemiBold"/>
                </a:rPr>
                <a:t> ty</a:t>
              </a:r>
              <a:endParaRPr sz="1600" dirty="0">
                <a:solidFill>
                  <a:srgbClr val="FFFFFF"/>
                </a:solidFill>
                <a:latin typeface="Times New Roman" panose="02020603050405020304" pitchFamily="18" charset="0"/>
                <a:ea typeface="Open Sans SemiBold"/>
                <a:cs typeface="Times New Roman" panose="02020603050405020304" pitchFamily="18" charset="0"/>
                <a:sym typeface="Open Sans SemiBold"/>
              </a:endParaRPr>
            </a:p>
          </p:txBody>
        </p:sp>
      </p:grpSp>
      <p:sp>
        <p:nvSpPr>
          <p:cNvPr id="237" name="Google Shape;237;p24"/>
          <p:cNvSpPr txBox="1"/>
          <p:nvPr/>
        </p:nvSpPr>
        <p:spPr>
          <a:xfrm>
            <a:off x="830550" y="493215"/>
            <a:ext cx="7832174" cy="615523"/>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vi-VN" altLang="ja" dirty="0">
                <a:solidFill>
                  <a:srgbClr val="434343"/>
                </a:solidFill>
                <a:latin typeface="Times New Roman" panose="02020603050405020304" pitchFamily="18" charset="0"/>
                <a:ea typeface="M PLUS 1p"/>
                <a:cs typeface="Times New Roman" panose="02020603050405020304" pitchFamily="18" charset="0"/>
                <a:sym typeface="M PLUS 1p"/>
              </a:rPr>
              <a:t>Chỉ </a:t>
            </a:r>
            <a:r>
              <a:rPr lang="en-US" altLang="ja" dirty="0" err="1">
                <a:solidFill>
                  <a:srgbClr val="434343"/>
                </a:solidFill>
                <a:latin typeface="Times New Roman" panose="02020603050405020304" pitchFamily="18" charset="0"/>
                <a:ea typeface="M PLUS 1p"/>
                <a:cs typeface="Times New Roman" panose="02020603050405020304" pitchFamily="18" charset="0"/>
                <a:sym typeface="M PLUS 1p"/>
              </a:rPr>
              <a:t>có</a:t>
            </a:r>
            <a:r>
              <a:rPr lang="en-US" altLang="ja" dirty="0">
                <a:solidFill>
                  <a:srgbClr val="434343"/>
                </a:solidFill>
                <a:latin typeface="Times New Roman" panose="02020603050405020304" pitchFamily="18" charset="0"/>
                <a:ea typeface="M PLUS 1p"/>
                <a:cs typeface="Times New Roman" panose="02020603050405020304" pitchFamily="18" charset="0"/>
                <a:sym typeface="M PLUS 1p"/>
              </a:rPr>
              <a:t> </a:t>
            </a:r>
            <a:r>
              <a:rPr lang="vi-VN" altLang="ja" dirty="0">
                <a:solidFill>
                  <a:srgbClr val="434343"/>
                </a:solidFill>
                <a:latin typeface="Times New Roman" panose="02020603050405020304" pitchFamily="18" charset="0"/>
                <a:ea typeface="M PLUS 1p"/>
                <a:cs typeface="Times New Roman" panose="02020603050405020304" pitchFamily="18" charset="0"/>
                <a:sym typeface="M PLUS 1p"/>
              </a:rPr>
              <a:t>Andpad tiếp tục đạt được mức tăng trưởng không ngừng trong lĩnh vực xây dựng x CNTT</a:t>
            </a:r>
            <a:endParaRPr lang="en-US" altLang="ja" dirty="0">
              <a:solidFill>
                <a:srgbClr val="434343"/>
              </a:solidFill>
              <a:latin typeface="Times New Roman" panose="02020603050405020304" pitchFamily="18" charset="0"/>
              <a:ea typeface="M PLUS 1p"/>
              <a:cs typeface="Times New Roman" panose="02020603050405020304" pitchFamily="18" charset="0"/>
              <a:sym typeface="M PLUS 1p"/>
            </a:endParaRPr>
          </a:p>
          <a:p>
            <a:pPr marL="0" lvl="0" indent="0" algn="l" rtl="0">
              <a:spcBef>
                <a:spcPts val="0"/>
              </a:spcBef>
              <a:spcAft>
                <a:spcPts val="0"/>
              </a:spcAft>
              <a:buClr>
                <a:schemeClr val="dk1"/>
              </a:buClr>
              <a:buSzPts val="1100"/>
              <a:buFont typeface="Arial"/>
              <a:buNone/>
            </a:pPr>
            <a:r>
              <a:rPr lang="vi-VN" altLang="ja" dirty="0">
                <a:solidFill>
                  <a:srgbClr val="434343"/>
                </a:solidFill>
                <a:latin typeface="Times New Roman" panose="02020603050405020304" pitchFamily="18" charset="0"/>
                <a:ea typeface="M PLUS 1p"/>
                <a:cs typeface="Times New Roman" panose="02020603050405020304" pitchFamily="18" charset="0"/>
                <a:sym typeface="M PLUS 1p"/>
              </a:rPr>
              <a:t>Áp đảo số 1 về số lượng công ty triển khai dịch vụ, số lượng người dùng và tỷ lệ tiếp tục sử dụng dịch vụ.</a:t>
            </a:r>
            <a:endParaRPr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cxnSp>
        <p:nvCxnSpPr>
          <p:cNvPr id="238" name="Google Shape;238;p24"/>
          <p:cNvCxnSpPr/>
          <p:nvPr/>
        </p:nvCxnSpPr>
        <p:spPr>
          <a:xfrm flipH="1">
            <a:off x="829350" y="611226"/>
            <a:ext cx="1200" cy="379500"/>
          </a:xfrm>
          <a:prstGeom prst="straightConnector1">
            <a:avLst/>
          </a:prstGeom>
          <a:noFill/>
          <a:ln w="28575" cap="flat" cmpd="sng">
            <a:solidFill>
              <a:srgbClr val="EF3340"/>
            </a:solidFill>
            <a:prstDash val="solid"/>
            <a:round/>
            <a:headEnd type="none" w="sm" len="sm"/>
            <a:tailEnd type="none" w="sm" len="sm"/>
          </a:ln>
        </p:spPr>
      </p:cxnSp>
      <p:cxnSp>
        <p:nvCxnSpPr>
          <p:cNvPr id="239" name="Google Shape;239;p24"/>
          <p:cNvCxnSpPr/>
          <p:nvPr/>
        </p:nvCxnSpPr>
        <p:spPr>
          <a:xfrm rot="10800000" flipH="1">
            <a:off x="6078603" y="1768428"/>
            <a:ext cx="2213700" cy="1815000"/>
          </a:xfrm>
          <a:prstGeom prst="straightConnector1">
            <a:avLst/>
          </a:prstGeom>
          <a:noFill/>
          <a:ln w="28575" cap="flat" cmpd="sng">
            <a:solidFill>
              <a:srgbClr val="EE3D41"/>
            </a:solidFill>
            <a:prstDash val="dot"/>
            <a:round/>
            <a:headEnd type="none" w="med" len="med"/>
            <a:tailEnd type="triangle" w="med" len="med"/>
          </a:ln>
        </p:spPr>
      </p:cxnSp>
      <p:cxnSp>
        <p:nvCxnSpPr>
          <p:cNvPr id="240" name="Google Shape;240;p24"/>
          <p:cNvCxnSpPr/>
          <p:nvPr/>
        </p:nvCxnSpPr>
        <p:spPr>
          <a:xfrm rot="10800000" flipH="1">
            <a:off x="6218147" y="3530105"/>
            <a:ext cx="2214900" cy="156600"/>
          </a:xfrm>
          <a:prstGeom prst="straightConnector1">
            <a:avLst/>
          </a:prstGeom>
          <a:noFill/>
          <a:ln w="28575" cap="flat" cmpd="sng">
            <a:solidFill>
              <a:srgbClr val="666666"/>
            </a:solidFill>
            <a:prstDash val="dot"/>
            <a:round/>
            <a:headEnd type="none" w="med" len="med"/>
            <a:tailEnd type="triangle" w="med" len="med"/>
          </a:ln>
        </p:spPr>
      </p:cxnSp>
      <p:sp>
        <p:nvSpPr>
          <p:cNvPr id="241" name="Google Shape;241;p24"/>
          <p:cNvSpPr txBox="1"/>
          <p:nvPr/>
        </p:nvSpPr>
        <p:spPr>
          <a:xfrm>
            <a:off x="3497200" y="4754768"/>
            <a:ext cx="5097900" cy="46166"/>
          </a:xfrm>
          <a:prstGeom prst="rect">
            <a:avLst/>
          </a:prstGeom>
          <a:noFill/>
          <a:ln>
            <a:noFill/>
          </a:ln>
        </p:spPr>
        <p:txBody>
          <a:bodyPr spcFirstLastPara="1" wrap="square" lIns="91425" tIns="0" rIns="0" bIns="0" anchor="t" anchorCtr="0">
            <a:spAutoFit/>
          </a:bodyPr>
          <a:lstStyle/>
          <a:p>
            <a:pPr marL="0" lvl="0" indent="0" algn="r" rtl="0">
              <a:spcBef>
                <a:spcPts val="0"/>
              </a:spcBef>
              <a:spcAft>
                <a:spcPts val="0"/>
              </a:spcAft>
              <a:buNone/>
            </a:pPr>
            <a:r>
              <a:rPr lang="ja" sz="300">
                <a:solidFill>
                  <a:srgbClr val="999999"/>
                </a:solidFill>
                <a:latin typeface="Times New Roman" panose="02020603050405020304" pitchFamily="18" charset="0"/>
                <a:ea typeface="M PLUS 1p"/>
                <a:cs typeface="Times New Roman" panose="02020603050405020304" pitchFamily="18" charset="0"/>
                <a:sym typeface="M PLUS 1p"/>
              </a:rPr>
              <a:t>※『建設業マネジメントクラウドサービス市場の動向とベンダシェア（ミックITリポート2023年10月号）』(デロイト トーマツ ミック経済研究所調べ)</a:t>
            </a:r>
            <a:endParaRPr sz="300">
              <a:solidFill>
                <a:srgbClr val="999999"/>
              </a:solidFill>
              <a:latin typeface="Times New Roman" panose="02020603050405020304" pitchFamily="18" charset="0"/>
              <a:ea typeface="M PLUS 1p"/>
              <a:cs typeface="Times New Roman" panose="02020603050405020304" pitchFamily="18" charset="0"/>
              <a:sym typeface="M PLUS 1p"/>
            </a:endParaRPr>
          </a:p>
        </p:txBody>
      </p:sp>
      <p:sp>
        <p:nvSpPr>
          <p:cNvPr id="2" name="Rectangle 1">
            <a:extLst>
              <a:ext uri="{FF2B5EF4-FFF2-40B4-BE49-F238E27FC236}">
                <a16:creationId xmlns:a16="http://schemas.microsoft.com/office/drawing/2014/main" id="{508E7ED2-D4AB-9DE2-9466-9547001BBCE1}"/>
              </a:ext>
            </a:extLst>
          </p:cNvPr>
          <p:cNvSpPr/>
          <p:nvPr/>
        </p:nvSpPr>
        <p:spPr>
          <a:xfrm>
            <a:off x="5610678" y="2066114"/>
            <a:ext cx="1944080" cy="322066"/>
          </a:xfrm>
          <a:prstGeom prst="rect">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100" dirty="0" err="1">
                <a:solidFill>
                  <a:schemeClr val="tx1"/>
                </a:solidFill>
                <a:latin typeface="Times New Roman" panose="02020603050405020304" pitchFamily="18" charset="0"/>
                <a:cs typeface="Times New Roman" panose="02020603050405020304" pitchFamily="18" charset="0"/>
              </a:rPr>
              <a:t>Dự</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đoán</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số</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lượng</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công</a:t>
            </a:r>
            <a:r>
              <a:rPr lang="en-US" sz="1100" dirty="0">
                <a:solidFill>
                  <a:schemeClr val="tx1"/>
                </a:solidFill>
                <a:latin typeface="Times New Roman" panose="02020603050405020304" pitchFamily="18" charset="0"/>
                <a:cs typeface="Times New Roman" panose="02020603050405020304" pitchFamily="18" charset="0"/>
              </a:rPr>
              <a:t> ty </a:t>
            </a:r>
            <a:r>
              <a:rPr lang="en-US" sz="1100" dirty="0" err="1">
                <a:solidFill>
                  <a:schemeClr val="tx1"/>
                </a:solidFill>
                <a:latin typeface="Times New Roman" panose="02020603050405020304" pitchFamily="18" charset="0"/>
                <a:cs typeface="Times New Roman" panose="02020603050405020304" pitchFamily="18" charset="0"/>
              </a:rPr>
              <a:t>sẽ</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sử</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dụng</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dịch</a:t>
            </a:r>
            <a:r>
              <a:rPr lang="en-US" sz="1100" dirty="0">
                <a:solidFill>
                  <a:schemeClr val="tx1"/>
                </a:solidFill>
                <a:latin typeface="Times New Roman" panose="02020603050405020304" pitchFamily="18" charset="0"/>
                <a:cs typeface="Times New Roman" panose="02020603050405020304" pitchFamily="18" charset="0"/>
              </a:rPr>
              <a:t> </a:t>
            </a:r>
            <a:r>
              <a:rPr lang="en-US" sz="1100" dirty="0" err="1">
                <a:solidFill>
                  <a:schemeClr val="tx1"/>
                </a:solidFill>
                <a:latin typeface="Times New Roman" panose="02020603050405020304" pitchFamily="18" charset="0"/>
                <a:cs typeface="Times New Roman" panose="02020603050405020304" pitchFamily="18" charset="0"/>
              </a:rPr>
              <a:t>vụ</a:t>
            </a:r>
            <a:r>
              <a:rPr lang="en-US" sz="1100" dirty="0">
                <a:solidFill>
                  <a:schemeClr val="tx1"/>
                </a:solidFill>
                <a:latin typeface="Times New Roman" panose="02020603050405020304" pitchFamily="18" charset="0"/>
                <a:cs typeface="Times New Roman" panose="02020603050405020304" pitchFamily="18" charset="0"/>
              </a:rPr>
              <a:t> </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5"/>
          <p:cNvSpPr txBox="1"/>
          <p:nvPr/>
        </p:nvSpPr>
        <p:spPr>
          <a:xfrm>
            <a:off x="582649" y="87875"/>
            <a:ext cx="2476819"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6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Sự</a:t>
            </a:r>
            <a:r>
              <a:rPr lang="en-US" altLang="ja" sz="16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16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mở</a:t>
            </a:r>
            <a:r>
              <a:rPr lang="en-US" altLang="ja" sz="16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16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rộng</a:t>
            </a:r>
            <a:r>
              <a:rPr lang="en-US" altLang="ja" sz="16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16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của</a:t>
            </a:r>
            <a:r>
              <a:rPr lang="en-US" altLang="ja" sz="16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ja" sz="1600" dirty="0">
                <a:solidFill>
                  <a:srgbClr val="434343"/>
                </a:solidFill>
                <a:latin typeface="Times New Roman" panose="02020603050405020304" pitchFamily="18" charset="0"/>
                <a:ea typeface="Open Sans Medium"/>
                <a:cs typeface="Times New Roman" panose="02020603050405020304" pitchFamily="18" charset="0"/>
                <a:sym typeface="Open Sans Medium"/>
              </a:rPr>
              <a:t>ANDPAD</a:t>
            </a:r>
            <a:endParaRPr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247" name="Google Shape;247;p25"/>
          <p:cNvSpPr txBox="1"/>
          <p:nvPr/>
        </p:nvSpPr>
        <p:spPr>
          <a:xfrm>
            <a:off x="3106288" y="149164"/>
            <a:ext cx="4218900" cy="2292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SzPts val="1100"/>
              <a:buNone/>
            </a:pP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Hướng</a:t>
            </a: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tới</a:t>
            </a: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nền</a:t>
            </a: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tảng</a:t>
            </a: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xây</a:t>
            </a: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2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dựng</a:t>
            </a:r>
            <a:r>
              <a:rPr lang="en-US" altLang="ja" sz="1200" dirty="0">
                <a:solidFill>
                  <a:srgbClr val="434343"/>
                </a:solidFill>
                <a:latin typeface="Times New Roman" panose="02020603050405020304" pitchFamily="18" charset="0"/>
                <a:ea typeface="M PLUS 1p Medium"/>
                <a:cs typeface="Times New Roman" panose="02020603050405020304" pitchFamily="18" charset="0"/>
                <a:sym typeface="M PLUS 1p Medium"/>
              </a:rPr>
              <a:t> DX</a:t>
            </a:r>
            <a:endParaRPr sz="12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248" name="Google Shape;248;p25"/>
          <p:cNvCxnSpPr/>
          <p:nvPr/>
        </p:nvCxnSpPr>
        <p:spPr>
          <a:xfrm>
            <a:off x="3038212" y="149164"/>
            <a:ext cx="0" cy="229200"/>
          </a:xfrm>
          <a:prstGeom prst="straightConnector1">
            <a:avLst/>
          </a:prstGeom>
          <a:noFill/>
          <a:ln w="19050" cap="flat" cmpd="sng">
            <a:solidFill>
              <a:srgbClr val="EF3340"/>
            </a:solidFill>
            <a:prstDash val="solid"/>
            <a:round/>
            <a:headEnd type="none" w="sm" len="sm"/>
            <a:tailEnd type="none" w="sm" len="sm"/>
          </a:ln>
        </p:spPr>
      </p:cxnSp>
      <p:sp>
        <p:nvSpPr>
          <p:cNvPr id="249" name="Google Shape;249;p25"/>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15</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250" name="Google Shape;250;p25"/>
          <p:cNvSpPr txBox="1"/>
          <p:nvPr/>
        </p:nvSpPr>
        <p:spPr>
          <a:xfrm>
            <a:off x="924450" y="711600"/>
            <a:ext cx="1113403" cy="307777"/>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en-US" altLang="ja" sz="1000" dirty="0" err="1">
                <a:latin typeface="Times New Roman" panose="02020603050405020304" pitchFamily="18" charset="0"/>
                <a:ea typeface="M PLUS 1p Medium"/>
                <a:cs typeface="Times New Roman" panose="02020603050405020304" pitchFamily="18" charset="0"/>
                <a:sym typeface="M PLUS 1p Medium"/>
              </a:rPr>
              <a:t>Số</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công</a:t>
            </a:r>
            <a:r>
              <a:rPr lang="en-US" altLang="ja" sz="1000" dirty="0">
                <a:latin typeface="Times New Roman" panose="02020603050405020304" pitchFamily="18" charset="0"/>
                <a:ea typeface="M PLUS 1p Medium"/>
                <a:cs typeface="Times New Roman" panose="02020603050405020304" pitchFamily="18" charset="0"/>
                <a:sym typeface="M PLUS 1p Medium"/>
              </a:rPr>
              <a:t> ty </a:t>
            </a:r>
            <a:r>
              <a:rPr lang="en-US" altLang="ja" sz="1000" dirty="0" err="1">
                <a:latin typeface="Times New Roman" panose="02020603050405020304" pitchFamily="18" charset="0"/>
                <a:ea typeface="M PLUS 1p Medium"/>
                <a:cs typeface="Times New Roman" panose="02020603050405020304" pitchFamily="18" charset="0"/>
                <a:sym typeface="M PLUS 1p Medium"/>
              </a:rPr>
              <a:t>sử</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dụng</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dịch</a:t>
            </a:r>
            <a:r>
              <a:rPr lang="en-US" altLang="ja" sz="1000" dirty="0">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latin typeface="Times New Roman" panose="02020603050405020304" pitchFamily="18" charset="0"/>
                <a:ea typeface="M PLUS 1p Medium"/>
                <a:cs typeface="Times New Roman" panose="02020603050405020304" pitchFamily="18" charset="0"/>
                <a:sym typeface="M PLUS 1p Medium"/>
              </a:rPr>
              <a:t>vụ</a:t>
            </a:r>
            <a:endParaRPr lang="en-US" sz="1000" dirty="0">
              <a:latin typeface="Times New Roman" panose="02020603050405020304" pitchFamily="18" charset="0"/>
              <a:ea typeface="M PLUS 1p Medium"/>
              <a:cs typeface="Times New Roman" panose="02020603050405020304" pitchFamily="18" charset="0"/>
              <a:sym typeface="M PLUS 1p Medium"/>
            </a:endParaRPr>
          </a:p>
        </p:txBody>
      </p:sp>
      <p:sp>
        <p:nvSpPr>
          <p:cNvPr id="251" name="Google Shape;251;p25"/>
          <p:cNvSpPr txBox="1"/>
          <p:nvPr/>
        </p:nvSpPr>
        <p:spPr>
          <a:xfrm>
            <a:off x="3359426" y="710443"/>
            <a:ext cx="1422845" cy="307777"/>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vi-VN" altLang="ja" sz="1000" dirty="0">
                <a:solidFill>
                  <a:srgbClr val="434343"/>
                </a:solidFill>
                <a:latin typeface="Times New Roman" panose="02020603050405020304" pitchFamily="18" charset="0"/>
                <a:ea typeface="M PLUS 1p Medium"/>
                <a:cs typeface="Times New Roman" panose="02020603050405020304" pitchFamily="18" charset="0"/>
                <a:sym typeface="M PLUS 1p Medium"/>
              </a:rPr>
              <a:t>Số lượng ảnh </a:t>
            </a:r>
            <a:r>
              <a:rPr lang="en-US" altLang="ja" sz="10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công</a:t>
            </a:r>
            <a:r>
              <a:rPr lang="en-US" altLang="ja" sz="10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0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trường</a:t>
            </a:r>
            <a:r>
              <a:rPr lang="en-US" altLang="ja" sz="10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vi-VN" altLang="ja" sz="1000" dirty="0">
                <a:solidFill>
                  <a:srgbClr val="434343"/>
                </a:solidFill>
                <a:latin typeface="Times New Roman" panose="02020603050405020304" pitchFamily="18" charset="0"/>
                <a:ea typeface="M PLUS 1p Medium"/>
                <a:cs typeface="Times New Roman" panose="02020603050405020304" pitchFamily="18" charset="0"/>
                <a:sym typeface="M PLUS 1p Medium"/>
              </a:rPr>
              <a:t>được tải lên/ngày</a:t>
            </a:r>
            <a:endParaRPr sz="10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sp>
        <p:nvSpPr>
          <p:cNvPr id="252" name="Google Shape;252;p25"/>
          <p:cNvSpPr txBox="1"/>
          <p:nvPr/>
        </p:nvSpPr>
        <p:spPr>
          <a:xfrm>
            <a:off x="2235631" y="716712"/>
            <a:ext cx="1063800" cy="307777"/>
          </a:xfrm>
          <a:prstGeom prst="rect">
            <a:avLst/>
          </a:prstGeom>
          <a:noFill/>
          <a:ln>
            <a:noFill/>
          </a:ln>
        </p:spPr>
        <p:txBody>
          <a:bodyPr spcFirstLastPara="1" wrap="square" lIns="0" tIns="0" rIns="0" bIns="0" anchor="t" anchorCtr="0">
            <a:spAutoFit/>
          </a:bodyPr>
          <a:lstStyle/>
          <a:p>
            <a:pPr marL="0" lvl="0" indent="0" algn="ctr" rtl="0">
              <a:spcBef>
                <a:spcPts val="0"/>
              </a:spcBef>
              <a:spcAft>
                <a:spcPts val="0"/>
              </a:spcAft>
              <a:buNone/>
            </a:pPr>
            <a:r>
              <a:rPr lang="vi-VN" altLang="ja" sz="1000" dirty="0">
                <a:latin typeface="Times New Roman" panose="02020603050405020304" pitchFamily="18" charset="0"/>
                <a:ea typeface="M PLUS 1p Medium"/>
                <a:cs typeface="Times New Roman" panose="02020603050405020304" pitchFamily="18" charset="0"/>
                <a:sym typeface="M PLUS 1p Medium"/>
              </a:rPr>
              <a:t>Số lượng người dùng</a:t>
            </a:r>
            <a:endParaRPr lang="vi-VN" sz="1000" dirty="0">
              <a:latin typeface="Times New Roman" panose="02020603050405020304" pitchFamily="18" charset="0"/>
              <a:ea typeface="M PLUS 1p Medium"/>
              <a:cs typeface="Times New Roman" panose="02020603050405020304" pitchFamily="18" charset="0"/>
              <a:sym typeface="M PLUS 1p Medium"/>
            </a:endParaRPr>
          </a:p>
        </p:txBody>
      </p:sp>
      <p:sp>
        <p:nvSpPr>
          <p:cNvPr id="253" name="Google Shape;253;p25"/>
          <p:cNvSpPr txBox="1"/>
          <p:nvPr/>
        </p:nvSpPr>
        <p:spPr>
          <a:xfrm>
            <a:off x="3497200" y="4754768"/>
            <a:ext cx="5097900" cy="77100"/>
          </a:xfrm>
          <a:prstGeom prst="rect">
            <a:avLst/>
          </a:prstGeom>
          <a:noFill/>
          <a:ln>
            <a:noFill/>
          </a:ln>
        </p:spPr>
        <p:txBody>
          <a:bodyPr spcFirstLastPara="1" wrap="square" lIns="91425" tIns="0" rIns="0" bIns="0" anchor="t" anchorCtr="0">
            <a:spAutoFit/>
          </a:bodyPr>
          <a:lstStyle/>
          <a:p>
            <a:pPr marL="0" lvl="0" indent="0" algn="r" rtl="0">
              <a:spcBef>
                <a:spcPts val="0"/>
              </a:spcBef>
              <a:spcAft>
                <a:spcPts val="0"/>
              </a:spcAft>
              <a:buNone/>
            </a:pPr>
            <a:r>
              <a:rPr lang="ja" sz="500">
                <a:solidFill>
                  <a:srgbClr val="999999"/>
                </a:solidFill>
                <a:latin typeface="Times New Roman" panose="02020603050405020304" pitchFamily="18" charset="0"/>
                <a:ea typeface="M PLUS 1p"/>
                <a:cs typeface="Times New Roman" panose="02020603050405020304" pitchFamily="18" charset="0"/>
                <a:sym typeface="M PLUS 1p"/>
              </a:rPr>
              <a:t>※『建設業マネジメントクラウドサービス市場の動向とベンダシェア（ミックITリポート2023年10月号）』(デロイト トーマツ ミック経済研究所調べ)</a:t>
            </a:r>
            <a:endParaRPr sz="500">
              <a:solidFill>
                <a:srgbClr val="999999"/>
              </a:solidFill>
              <a:latin typeface="Times New Roman" panose="02020603050405020304" pitchFamily="18" charset="0"/>
              <a:ea typeface="M PLUS 1p"/>
              <a:cs typeface="Times New Roman" panose="02020603050405020304" pitchFamily="18" charset="0"/>
              <a:sym typeface="M PLUS 1p"/>
            </a:endParaRPr>
          </a:p>
        </p:txBody>
      </p:sp>
      <p:sp>
        <p:nvSpPr>
          <p:cNvPr id="254" name="Google Shape;254;p25"/>
          <p:cNvSpPr txBox="1"/>
          <p:nvPr/>
        </p:nvSpPr>
        <p:spPr>
          <a:xfrm>
            <a:off x="5594089" y="0"/>
            <a:ext cx="29262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100" b="1">
              <a:solidFill>
                <a:schemeClr val="dk1"/>
              </a:solidFill>
              <a:latin typeface="Times New Roman" panose="02020603050405020304" pitchFamily="18" charset="0"/>
              <a:ea typeface="M PLUS 1p"/>
              <a:cs typeface="Times New Roman" panose="02020603050405020304" pitchFamily="18" charset="0"/>
              <a:sym typeface="M PLUS 1p"/>
            </a:endParaRPr>
          </a:p>
        </p:txBody>
      </p:sp>
      <p:sp>
        <p:nvSpPr>
          <p:cNvPr id="255" name="Google Shape;255;p25"/>
          <p:cNvSpPr/>
          <p:nvPr/>
        </p:nvSpPr>
        <p:spPr>
          <a:xfrm>
            <a:off x="924450" y="1051408"/>
            <a:ext cx="1114500" cy="559200"/>
          </a:xfrm>
          <a:prstGeom prst="roundRect">
            <a:avLst>
              <a:gd name="adj" fmla="val 16667"/>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ja" sz="1600" dirty="0">
                <a:solidFill>
                  <a:schemeClr val="lt1"/>
                </a:solidFill>
                <a:latin typeface="Times New Roman" panose="02020603050405020304" pitchFamily="18" charset="0"/>
                <a:ea typeface="Open Sans SemiBold"/>
                <a:cs typeface="Times New Roman" panose="02020603050405020304" pitchFamily="18" charset="0"/>
                <a:sym typeface="Open Sans SemiBold"/>
              </a:rPr>
              <a:t>187.000 </a:t>
            </a:r>
            <a:r>
              <a:rPr lang="en-US" altLang="ja" sz="1600" dirty="0" err="1">
                <a:solidFill>
                  <a:schemeClr val="lt1"/>
                </a:solidFill>
                <a:latin typeface="Times New Roman" panose="02020603050405020304" pitchFamily="18" charset="0"/>
                <a:ea typeface="Open Sans SemiBold"/>
                <a:cs typeface="Times New Roman" panose="02020603050405020304" pitchFamily="18" charset="0"/>
                <a:sym typeface="Open Sans SemiBold"/>
              </a:rPr>
              <a:t>công</a:t>
            </a:r>
            <a:r>
              <a:rPr lang="en-US" altLang="ja" sz="1600" dirty="0">
                <a:solidFill>
                  <a:schemeClr val="lt1"/>
                </a:solidFill>
                <a:latin typeface="Times New Roman" panose="02020603050405020304" pitchFamily="18" charset="0"/>
                <a:ea typeface="Open Sans SemiBold"/>
                <a:cs typeface="Times New Roman" panose="02020603050405020304" pitchFamily="18" charset="0"/>
                <a:sym typeface="Open Sans SemiBold"/>
              </a:rPr>
              <a:t> ty</a:t>
            </a:r>
            <a:endParaRPr lang="en-US" sz="1800" dirty="0">
              <a:solidFill>
                <a:srgbClr val="FFFFFF"/>
              </a:solidFill>
              <a:latin typeface="Times New Roman" panose="02020603050405020304" pitchFamily="18" charset="0"/>
              <a:ea typeface="Open Sans SemiBold"/>
              <a:cs typeface="Times New Roman" panose="02020603050405020304" pitchFamily="18" charset="0"/>
              <a:sym typeface="Open Sans SemiBold"/>
            </a:endParaRPr>
          </a:p>
        </p:txBody>
      </p:sp>
      <p:sp>
        <p:nvSpPr>
          <p:cNvPr id="256" name="Google Shape;256;p25"/>
          <p:cNvSpPr/>
          <p:nvPr/>
        </p:nvSpPr>
        <p:spPr>
          <a:xfrm>
            <a:off x="2210281" y="1051408"/>
            <a:ext cx="1114500" cy="559200"/>
          </a:xfrm>
          <a:prstGeom prst="roundRect">
            <a:avLst>
              <a:gd name="adj" fmla="val 16667"/>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altLang="ja" dirty="0">
                <a:solidFill>
                  <a:srgbClr val="FFFFFF"/>
                </a:solidFill>
                <a:latin typeface="Times New Roman" panose="02020603050405020304" pitchFamily="18" charset="0"/>
                <a:ea typeface="Open Sans SemiBold"/>
                <a:cs typeface="Times New Roman" panose="02020603050405020304" pitchFamily="18" charset="0"/>
                <a:sym typeface="Open Sans SemiBold"/>
              </a:rPr>
              <a:t>475.000 người</a:t>
            </a:r>
            <a:endParaRPr lang="vi-VN" dirty="0">
              <a:solidFill>
                <a:srgbClr val="FFFFFF"/>
              </a:solidFill>
              <a:latin typeface="Times New Roman" panose="02020603050405020304" pitchFamily="18" charset="0"/>
              <a:ea typeface="M PLUS 1p Medium"/>
              <a:cs typeface="Times New Roman" panose="02020603050405020304" pitchFamily="18" charset="0"/>
              <a:sym typeface="M PLUS 1p Medium"/>
            </a:endParaRPr>
          </a:p>
        </p:txBody>
      </p:sp>
      <p:sp>
        <p:nvSpPr>
          <p:cNvPr id="257" name="Google Shape;257;p25"/>
          <p:cNvSpPr/>
          <p:nvPr/>
        </p:nvSpPr>
        <p:spPr>
          <a:xfrm>
            <a:off x="3497209" y="1041885"/>
            <a:ext cx="1114500" cy="559200"/>
          </a:xfrm>
          <a:prstGeom prst="roundRect">
            <a:avLst>
              <a:gd name="adj" fmla="val 16667"/>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ja" sz="1800" dirty="0">
                <a:solidFill>
                  <a:schemeClr val="lt1"/>
                </a:solidFill>
                <a:latin typeface="Times New Roman" panose="02020603050405020304" pitchFamily="18" charset="0"/>
                <a:ea typeface="Open Sans Medium"/>
                <a:cs typeface="Times New Roman" panose="02020603050405020304" pitchFamily="18" charset="0"/>
                <a:sym typeface="Open Sans Medium"/>
              </a:rPr>
              <a:t>440.000 </a:t>
            </a:r>
            <a:r>
              <a:rPr lang="en-US" altLang="ja" sz="1800" dirty="0" err="1">
                <a:solidFill>
                  <a:schemeClr val="lt1"/>
                </a:solidFill>
                <a:latin typeface="Times New Roman" panose="02020603050405020304" pitchFamily="18" charset="0"/>
                <a:ea typeface="Open Sans Medium"/>
                <a:cs typeface="Times New Roman" panose="02020603050405020304" pitchFamily="18" charset="0"/>
                <a:sym typeface="Open Sans Medium"/>
              </a:rPr>
              <a:t>chiếc</a:t>
            </a:r>
            <a:endParaRPr sz="1600" dirty="0">
              <a:solidFill>
                <a:schemeClr val="lt1"/>
              </a:solidFill>
              <a:latin typeface="Times New Roman" panose="02020603050405020304" pitchFamily="18" charset="0"/>
              <a:ea typeface="M PLUS 1p Medium"/>
              <a:cs typeface="Times New Roman" panose="02020603050405020304" pitchFamily="18" charset="0"/>
              <a:sym typeface="M PLUS 1p Medium"/>
            </a:endParaRPr>
          </a:p>
        </p:txBody>
      </p:sp>
      <p:sp>
        <p:nvSpPr>
          <p:cNvPr id="258" name="Google Shape;258;p25"/>
          <p:cNvSpPr/>
          <p:nvPr/>
        </p:nvSpPr>
        <p:spPr>
          <a:xfrm>
            <a:off x="1682321" y="1965853"/>
            <a:ext cx="670500" cy="37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800" b="1" dirty="0" err="1">
                <a:solidFill>
                  <a:srgbClr val="434343"/>
                </a:solidFill>
                <a:latin typeface="Times New Roman" panose="02020603050405020304" pitchFamily="18" charset="0"/>
                <a:ea typeface="M PLUS 1p"/>
                <a:cs typeface="Times New Roman" panose="02020603050405020304" pitchFamily="18" charset="0"/>
                <a:sym typeface="M PLUS 1p"/>
              </a:rPr>
              <a:t>Đặt</a:t>
            </a:r>
            <a:r>
              <a:rPr lang="en-US" sz="8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sz="800" b="1" dirty="0" err="1">
                <a:solidFill>
                  <a:srgbClr val="434343"/>
                </a:solidFill>
                <a:latin typeface="Times New Roman" panose="02020603050405020304" pitchFamily="18" charset="0"/>
                <a:ea typeface="M PLUS 1p"/>
                <a:cs typeface="Times New Roman" panose="02020603050405020304" pitchFamily="18" charset="0"/>
                <a:sym typeface="M PLUS 1p"/>
              </a:rPr>
              <a:t>hàng</a:t>
            </a:r>
            <a:endParaRPr sz="8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259" name="Google Shape;259;p25"/>
          <p:cNvSpPr/>
          <p:nvPr/>
        </p:nvSpPr>
        <p:spPr>
          <a:xfrm>
            <a:off x="926843" y="1965853"/>
            <a:ext cx="670500" cy="37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Chủ</a:t>
            </a:r>
            <a:r>
              <a:rPr lang="en-US" altLang="ja" sz="8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thầu</a:t>
            </a:r>
            <a:endParaRPr sz="8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260" name="Google Shape;260;p25"/>
          <p:cNvSpPr/>
          <p:nvPr/>
        </p:nvSpPr>
        <p:spPr>
          <a:xfrm>
            <a:off x="2437787" y="1965853"/>
            <a:ext cx="670500" cy="37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Nhà</a:t>
            </a:r>
            <a:r>
              <a:rPr lang="en-US" altLang="ja" sz="800" b="1" dirty="0">
                <a:solidFill>
                  <a:srgbClr val="434343"/>
                </a:solidFill>
                <a:latin typeface="Times New Roman" panose="02020603050405020304" pitchFamily="18" charset="0"/>
                <a:ea typeface="M PLUS 1p"/>
                <a:cs typeface="Times New Roman" panose="02020603050405020304" pitchFamily="18" charset="0"/>
                <a:sym typeface="M PLUS 1p"/>
              </a:rPr>
              <a:t> ở </a:t>
            </a: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tiêu</a:t>
            </a:r>
            <a:r>
              <a:rPr lang="en-US" altLang="ja" sz="8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chuẩn</a:t>
            </a:r>
            <a:endParaRPr sz="8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261" name="Google Shape;261;p25"/>
          <p:cNvSpPr/>
          <p:nvPr/>
        </p:nvSpPr>
        <p:spPr>
          <a:xfrm>
            <a:off x="3193257" y="1965853"/>
            <a:ext cx="670500" cy="37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ltLang="ja" sz="800" b="1" dirty="0">
                <a:solidFill>
                  <a:srgbClr val="434343"/>
                </a:solidFill>
                <a:latin typeface="Times New Roman" panose="02020603050405020304" pitchFamily="18" charset="0"/>
                <a:ea typeface="M PLUS 1p"/>
                <a:cs typeface="Times New Roman" panose="02020603050405020304" pitchFamily="18" charset="0"/>
                <a:sym typeface="M PLUS 1p"/>
              </a:rPr>
              <a:t>Reform</a:t>
            </a:r>
            <a:endParaRPr sz="8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262" name="Google Shape;262;p25"/>
          <p:cNvSpPr/>
          <p:nvPr/>
        </p:nvSpPr>
        <p:spPr>
          <a:xfrm>
            <a:off x="926847" y="2443238"/>
            <a:ext cx="670500" cy="37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700" b="1" i="0" dirty="0">
                <a:solidFill>
                  <a:srgbClr val="0D0D0D"/>
                </a:solidFill>
                <a:effectLst/>
                <a:latin typeface="Times New Roman" panose="02020603050405020304" pitchFamily="18" charset="0"/>
                <a:cs typeface="Times New Roman" panose="02020603050405020304" pitchFamily="18" charset="0"/>
              </a:rPr>
              <a:t>Renovation</a:t>
            </a:r>
            <a:endParaRPr sz="5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263" name="Google Shape;263;p25"/>
          <p:cNvSpPr/>
          <p:nvPr/>
        </p:nvSpPr>
        <p:spPr>
          <a:xfrm>
            <a:off x="1682317" y="2443238"/>
            <a:ext cx="670500" cy="37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Thi</a:t>
            </a:r>
            <a:r>
              <a:rPr lang="en-US" altLang="ja" sz="8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công</a:t>
            </a:r>
            <a:r>
              <a:rPr lang="en-US" altLang="ja" sz="8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đường</a:t>
            </a:r>
            <a:r>
              <a:rPr lang="en-US" altLang="ja" sz="8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ống</a:t>
            </a:r>
            <a:endParaRPr sz="8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264" name="Google Shape;264;p25"/>
          <p:cNvSpPr/>
          <p:nvPr/>
        </p:nvSpPr>
        <p:spPr>
          <a:xfrm>
            <a:off x="2437787" y="2443238"/>
            <a:ext cx="670500" cy="37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Công</a:t>
            </a:r>
            <a:r>
              <a:rPr lang="en-US" altLang="ja" sz="8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trình</a:t>
            </a:r>
            <a:r>
              <a:rPr lang="en-US" altLang="ja" sz="8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800" b="1" dirty="0" err="1">
                <a:solidFill>
                  <a:srgbClr val="434343"/>
                </a:solidFill>
                <a:latin typeface="Times New Roman" panose="02020603050405020304" pitchFamily="18" charset="0"/>
                <a:ea typeface="M PLUS 1p"/>
                <a:cs typeface="Times New Roman" panose="02020603050405020304" pitchFamily="18" charset="0"/>
                <a:sym typeface="M PLUS 1p"/>
              </a:rPr>
              <a:t>điện</a:t>
            </a:r>
            <a:endParaRPr lang="en-US" sz="8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265" name="Google Shape;265;p25"/>
          <p:cNvSpPr txBox="1"/>
          <p:nvPr/>
        </p:nvSpPr>
        <p:spPr>
          <a:xfrm>
            <a:off x="3193284" y="2534850"/>
            <a:ext cx="697500" cy="2001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ja" sz="1000" b="1">
                <a:solidFill>
                  <a:srgbClr val="434343"/>
                </a:solidFill>
                <a:latin typeface="Times New Roman" panose="02020603050405020304" pitchFamily="18" charset="0"/>
                <a:ea typeface="Open Sans"/>
                <a:cs typeface="Times New Roman" panose="02020603050405020304" pitchFamily="18" charset="0"/>
                <a:sym typeface="Open Sans"/>
              </a:rPr>
              <a:t> ‥‥ </a:t>
            </a:r>
            <a:r>
              <a:rPr lang="ja" sz="1300" b="1">
                <a:solidFill>
                  <a:srgbClr val="434343"/>
                </a:solidFill>
                <a:latin typeface="Times New Roman" panose="02020603050405020304" pitchFamily="18" charset="0"/>
                <a:ea typeface="Open Sans"/>
                <a:cs typeface="Times New Roman" panose="02020603050405020304" pitchFamily="18" charset="0"/>
                <a:sym typeface="Open Sans"/>
              </a:rPr>
              <a:t>etc</a:t>
            </a:r>
            <a:endParaRPr sz="1300" b="1">
              <a:solidFill>
                <a:srgbClr val="434343"/>
              </a:solidFill>
              <a:latin typeface="Times New Roman" panose="02020603050405020304" pitchFamily="18" charset="0"/>
              <a:ea typeface="Open Sans"/>
              <a:cs typeface="Times New Roman" panose="02020603050405020304" pitchFamily="18" charset="0"/>
              <a:sym typeface="Open Sans"/>
            </a:endParaRPr>
          </a:p>
        </p:txBody>
      </p:sp>
      <p:sp>
        <p:nvSpPr>
          <p:cNvPr id="266" name="Google Shape;266;p25"/>
          <p:cNvSpPr/>
          <p:nvPr/>
        </p:nvSpPr>
        <p:spPr>
          <a:xfrm>
            <a:off x="3948716" y="1965853"/>
            <a:ext cx="670500" cy="3720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700" b="0" i="0" dirty="0">
                <a:solidFill>
                  <a:srgbClr val="0D0D0D"/>
                </a:solidFill>
                <a:effectLst/>
                <a:latin typeface="Times New Roman" panose="02020603050405020304" pitchFamily="18" charset="0"/>
                <a:cs typeface="Times New Roman" panose="02020603050405020304" pitchFamily="18" charset="0"/>
              </a:rPr>
              <a:t>Năng lượng mặt trời</a:t>
            </a:r>
            <a:endParaRPr sz="5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267" name="Google Shape;267;p25"/>
          <p:cNvSpPr txBox="1"/>
          <p:nvPr/>
        </p:nvSpPr>
        <p:spPr>
          <a:xfrm>
            <a:off x="966982" y="1785260"/>
            <a:ext cx="848100" cy="123000"/>
          </a:xfrm>
          <a:prstGeom prst="rect">
            <a:avLst/>
          </a:prstGeom>
          <a:noFill/>
          <a:ln>
            <a:noFill/>
          </a:ln>
        </p:spPr>
        <p:txBody>
          <a:bodyPr spcFirstLastPara="1" wrap="square" lIns="0" tIns="0" rIns="0" bIns="0" anchor="t" anchorCtr="0">
            <a:spAutoFit/>
          </a:bodyPr>
          <a:lstStyle/>
          <a:p>
            <a:pPr marL="0" lvl="0" indent="0" algn="l" rtl="0">
              <a:spcBef>
                <a:spcPts val="0"/>
              </a:spcBef>
              <a:spcAft>
                <a:spcPts val="0"/>
              </a:spcAft>
              <a:buNone/>
            </a:pPr>
            <a:r>
              <a:rPr lang="en-US" altLang="ja" sz="8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Lĩnh</a:t>
            </a:r>
            <a:r>
              <a:rPr lang="en-US" altLang="ja" sz="8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8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vực</a:t>
            </a:r>
            <a:endParaRPr sz="8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pic>
        <p:nvPicPr>
          <p:cNvPr id="268" name="Google Shape;268;p25"/>
          <p:cNvPicPr preferRelativeResize="0"/>
          <p:nvPr/>
        </p:nvPicPr>
        <p:blipFill rotWithShape="1">
          <a:blip r:embed="rId3">
            <a:alphaModFix/>
          </a:blip>
          <a:srcRect l="8006" t="21580" r="45310" b="37157"/>
          <a:stretch/>
        </p:blipFill>
        <p:spPr>
          <a:xfrm>
            <a:off x="7526690" y="858210"/>
            <a:ext cx="993600" cy="945600"/>
          </a:xfrm>
          <a:prstGeom prst="ellipse">
            <a:avLst/>
          </a:prstGeom>
          <a:noFill/>
          <a:ln>
            <a:noFill/>
          </a:ln>
        </p:spPr>
      </p:pic>
      <p:sp>
        <p:nvSpPr>
          <p:cNvPr id="269" name="Google Shape;269;p25"/>
          <p:cNvSpPr/>
          <p:nvPr/>
        </p:nvSpPr>
        <p:spPr>
          <a:xfrm>
            <a:off x="4902419" y="3997782"/>
            <a:ext cx="3129600" cy="519622"/>
          </a:xfrm>
          <a:prstGeom prst="rect">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vi-VN" sz="1100" b="0" i="0" dirty="0">
                <a:solidFill>
                  <a:srgbClr val="0D0D0D"/>
                </a:solidFill>
                <a:effectLst/>
                <a:latin typeface="Times New Roman" panose="02020603050405020304" pitchFamily="18" charset="0"/>
                <a:cs typeface="Times New Roman" panose="02020603050405020304" pitchFamily="18" charset="0"/>
              </a:rPr>
              <a:t>Liên kết với các dịch vụ tư nhân khác như quản lý khách hàng, kế toán/ tài chính và nhiều dịch vụ khác, cũng như dữ liệu công cộng như CCUS.</a:t>
            </a:r>
            <a:endParaRPr sz="800" dirty="0">
              <a:solidFill>
                <a:srgbClr val="434343"/>
              </a:solidFill>
              <a:latin typeface="Times New Roman" panose="02020603050405020304" pitchFamily="18" charset="0"/>
              <a:cs typeface="Times New Roman" panose="02020603050405020304" pitchFamily="18" charset="0"/>
            </a:endParaRPr>
          </a:p>
        </p:txBody>
      </p:sp>
      <p:sp>
        <p:nvSpPr>
          <p:cNvPr id="270" name="Google Shape;270;p25"/>
          <p:cNvSpPr txBox="1"/>
          <p:nvPr/>
        </p:nvSpPr>
        <p:spPr>
          <a:xfrm>
            <a:off x="3302918" y="1663465"/>
            <a:ext cx="1279500" cy="107700"/>
          </a:xfrm>
          <a:prstGeom prst="rect">
            <a:avLst/>
          </a:prstGeom>
          <a:noFill/>
          <a:ln>
            <a:noFill/>
          </a:ln>
        </p:spPr>
        <p:txBody>
          <a:bodyPr spcFirstLastPara="1" wrap="square" lIns="91425" tIns="0" rIns="0" bIns="0" anchor="t" anchorCtr="0">
            <a:spAutoFit/>
          </a:bodyPr>
          <a:lstStyle/>
          <a:p>
            <a:pPr marL="0" lvl="0" indent="0" algn="r" rtl="0">
              <a:spcBef>
                <a:spcPts val="0"/>
              </a:spcBef>
              <a:spcAft>
                <a:spcPts val="0"/>
              </a:spcAft>
              <a:buNone/>
            </a:pPr>
            <a:r>
              <a:rPr lang="ja" sz="700">
                <a:solidFill>
                  <a:srgbClr val="999999"/>
                </a:solidFill>
                <a:latin typeface="Times New Roman" panose="02020603050405020304" pitchFamily="18" charset="0"/>
                <a:ea typeface="M PLUS 1p"/>
                <a:cs typeface="Times New Roman" panose="02020603050405020304" pitchFamily="18" charset="0"/>
                <a:sym typeface="M PLUS 1p"/>
              </a:rPr>
              <a:t>※数値は2024年1月時点</a:t>
            </a:r>
            <a:endParaRPr sz="700">
              <a:solidFill>
                <a:srgbClr val="999999"/>
              </a:solidFill>
              <a:latin typeface="Times New Roman" panose="02020603050405020304" pitchFamily="18" charset="0"/>
              <a:ea typeface="M PLUS 1p"/>
              <a:cs typeface="Times New Roman" panose="02020603050405020304" pitchFamily="18" charset="0"/>
              <a:sym typeface="M PLUS 1p"/>
            </a:endParaRPr>
          </a:p>
        </p:txBody>
      </p:sp>
      <p:sp>
        <p:nvSpPr>
          <p:cNvPr id="271" name="Google Shape;271;p25"/>
          <p:cNvSpPr txBox="1"/>
          <p:nvPr/>
        </p:nvSpPr>
        <p:spPr>
          <a:xfrm>
            <a:off x="903601" y="2975627"/>
            <a:ext cx="2329200" cy="246221"/>
          </a:xfrm>
          <a:prstGeom prst="rect">
            <a:avLst/>
          </a:prstGeom>
          <a:solidFill>
            <a:srgbClr val="E88188">
              <a:alpha val="13290"/>
            </a:srgbClr>
          </a:solidFill>
          <a:ln>
            <a:noFill/>
          </a:ln>
        </p:spPr>
        <p:txBody>
          <a:bodyPr spcFirstLastPara="1" wrap="square" lIns="0" tIns="0" rIns="0" bIns="0" anchor="t" anchorCtr="0">
            <a:spAutoFit/>
          </a:bodyPr>
          <a:lstStyle/>
          <a:p>
            <a:pPr marL="0" lvl="0" indent="0" algn="ctr" rtl="0">
              <a:spcBef>
                <a:spcPts val="0"/>
              </a:spcBef>
              <a:spcAft>
                <a:spcPts val="0"/>
              </a:spcAft>
              <a:buNone/>
            </a:pPr>
            <a:r>
              <a:rPr lang="vi-VN" altLang="ja" sz="800" b="1" dirty="0">
                <a:solidFill>
                  <a:srgbClr val="434343"/>
                </a:solidFill>
                <a:latin typeface="Times New Roman" panose="02020603050405020304" pitchFamily="18" charset="0"/>
                <a:ea typeface="M PLUS 1p"/>
                <a:cs typeface="Times New Roman" panose="02020603050405020304" pitchFamily="18" charset="0"/>
                <a:sym typeface="M PLUS 1p"/>
              </a:rPr>
              <a:t>Buổi giới thiệu vận hành ứng dụng được tổ chức hàng năm 7900 lần (tính đến tháng 1 năm 2024)</a:t>
            </a:r>
            <a:endParaRPr sz="8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272" name="Google Shape;272;p25"/>
          <p:cNvPicPr preferRelativeResize="0"/>
          <p:nvPr/>
        </p:nvPicPr>
        <p:blipFill>
          <a:blip r:embed="rId4">
            <a:alphaModFix/>
          </a:blip>
          <a:stretch>
            <a:fillRect/>
          </a:stretch>
        </p:blipFill>
        <p:spPr>
          <a:xfrm>
            <a:off x="1682313" y="3712066"/>
            <a:ext cx="1389148" cy="755220"/>
          </a:xfrm>
          <a:prstGeom prst="rect">
            <a:avLst/>
          </a:prstGeom>
          <a:noFill/>
          <a:ln>
            <a:noFill/>
          </a:ln>
        </p:spPr>
      </p:pic>
      <p:pic>
        <p:nvPicPr>
          <p:cNvPr id="273" name="Google Shape;273;p25"/>
          <p:cNvPicPr preferRelativeResize="0"/>
          <p:nvPr/>
        </p:nvPicPr>
        <p:blipFill>
          <a:blip r:embed="rId5">
            <a:alphaModFix/>
          </a:blip>
          <a:stretch>
            <a:fillRect/>
          </a:stretch>
        </p:blipFill>
        <p:spPr>
          <a:xfrm>
            <a:off x="956664" y="3373385"/>
            <a:ext cx="1295935" cy="702171"/>
          </a:xfrm>
          <a:prstGeom prst="rect">
            <a:avLst/>
          </a:prstGeom>
          <a:noFill/>
          <a:ln>
            <a:noFill/>
          </a:ln>
        </p:spPr>
      </p:pic>
      <p:pic>
        <p:nvPicPr>
          <p:cNvPr id="274" name="Google Shape;274;p25"/>
          <p:cNvPicPr preferRelativeResize="0"/>
          <p:nvPr/>
        </p:nvPicPr>
        <p:blipFill>
          <a:blip r:embed="rId6">
            <a:alphaModFix/>
          </a:blip>
          <a:stretch>
            <a:fillRect/>
          </a:stretch>
        </p:blipFill>
        <p:spPr>
          <a:xfrm>
            <a:off x="4931045" y="1231161"/>
            <a:ext cx="3072348" cy="2533023"/>
          </a:xfrm>
          <a:prstGeom prst="rect">
            <a:avLst/>
          </a:prstGeom>
          <a:noFill/>
          <a:ln>
            <a:noFill/>
          </a:ln>
        </p:spPr>
      </p:pic>
      <p:pic>
        <p:nvPicPr>
          <p:cNvPr id="275" name="Google Shape;275;p25"/>
          <p:cNvPicPr preferRelativeResize="0"/>
          <p:nvPr/>
        </p:nvPicPr>
        <p:blipFill>
          <a:blip r:embed="rId7">
            <a:alphaModFix/>
          </a:blip>
          <a:stretch>
            <a:fillRect/>
          </a:stretch>
        </p:blipFill>
        <p:spPr>
          <a:xfrm>
            <a:off x="3126948" y="3556608"/>
            <a:ext cx="1550777" cy="1037896"/>
          </a:xfrm>
          <a:prstGeom prst="rect">
            <a:avLst/>
          </a:prstGeom>
          <a:noFill/>
          <a:ln>
            <a:noFill/>
          </a:ln>
        </p:spPr>
      </p:pic>
      <p:sp>
        <p:nvSpPr>
          <p:cNvPr id="276" name="Google Shape;276;p25"/>
          <p:cNvSpPr txBox="1"/>
          <p:nvPr/>
        </p:nvSpPr>
        <p:spPr>
          <a:xfrm>
            <a:off x="3328137" y="3159375"/>
            <a:ext cx="1229100" cy="246221"/>
          </a:xfrm>
          <a:prstGeom prst="rect">
            <a:avLst/>
          </a:prstGeom>
          <a:solidFill>
            <a:srgbClr val="E88188">
              <a:alpha val="13290"/>
            </a:srgbClr>
          </a:solidFill>
          <a:ln>
            <a:noFill/>
          </a:ln>
        </p:spPr>
        <p:txBody>
          <a:bodyPr spcFirstLastPara="1" wrap="square" lIns="0" tIns="0" rIns="0" bIns="0" anchor="t" anchorCtr="0">
            <a:spAutoFit/>
          </a:bodyPr>
          <a:lstStyle/>
          <a:p>
            <a:pPr marL="0" lvl="0" indent="0" algn="ctr" rtl="0">
              <a:spcBef>
                <a:spcPts val="0"/>
              </a:spcBef>
              <a:spcAft>
                <a:spcPts val="0"/>
              </a:spcAft>
              <a:buNone/>
            </a:pPr>
            <a:r>
              <a:rPr lang="vi-VN" altLang="ja" sz="800" b="1" dirty="0">
                <a:solidFill>
                  <a:srgbClr val="434343"/>
                </a:solidFill>
                <a:latin typeface="Times New Roman" panose="02020603050405020304" pitchFamily="18" charset="0"/>
                <a:ea typeface="Open Sans"/>
                <a:cs typeface="Times New Roman" panose="02020603050405020304" pitchFamily="18" charset="0"/>
                <a:sym typeface="Open Sans"/>
              </a:rPr>
              <a:t>i-Construction đoạt giải thưởng lớn</a:t>
            </a:r>
            <a:endParaRPr sz="8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277" name="Google Shape;277;p25"/>
          <p:cNvPicPr preferRelativeResize="0"/>
          <p:nvPr/>
        </p:nvPicPr>
        <p:blipFill rotWithShape="1">
          <a:blip r:embed="rId8">
            <a:alphaModFix/>
          </a:blip>
          <a:srcRect/>
          <a:stretch/>
        </p:blipFill>
        <p:spPr>
          <a:xfrm>
            <a:off x="7868424" y="212663"/>
            <a:ext cx="881507" cy="11583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pic>
        <p:nvPicPr>
          <p:cNvPr id="282" name="Google Shape;282;p26"/>
          <p:cNvPicPr preferRelativeResize="0"/>
          <p:nvPr/>
        </p:nvPicPr>
        <p:blipFill rotWithShape="1">
          <a:blip r:embed="rId3">
            <a:alphaModFix/>
          </a:blip>
          <a:srcRect/>
          <a:stretch/>
        </p:blipFill>
        <p:spPr>
          <a:xfrm>
            <a:off x="709425" y="1940588"/>
            <a:ext cx="4071175" cy="1732524"/>
          </a:xfrm>
          <a:prstGeom prst="rect">
            <a:avLst/>
          </a:prstGeom>
          <a:noFill/>
          <a:ln>
            <a:noFill/>
          </a:ln>
        </p:spPr>
      </p:pic>
      <p:sp>
        <p:nvSpPr>
          <p:cNvPr id="283" name="Google Shape;283;p26"/>
          <p:cNvSpPr txBox="1"/>
          <p:nvPr/>
        </p:nvSpPr>
        <p:spPr>
          <a:xfrm>
            <a:off x="1531200" y="1124725"/>
            <a:ext cx="3218700" cy="570900"/>
          </a:xfrm>
          <a:prstGeom prst="rect">
            <a:avLst/>
          </a:prstGeom>
          <a:noFill/>
          <a:ln>
            <a:noFill/>
          </a:ln>
        </p:spPr>
        <p:txBody>
          <a:bodyPr spcFirstLastPara="1" wrap="square" lIns="91425" tIns="91425" rIns="91425" bIns="90000"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vi-VN" altLang="ja" sz="1100" i="0" u="none" strike="noStrike" cap="none" dirty="0">
                <a:solidFill>
                  <a:srgbClr val="000000"/>
                </a:solidFill>
                <a:latin typeface="+mj-lt"/>
                <a:ea typeface="M PLUS 1p"/>
                <a:cs typeface="M PLUS 1p"/>
                <a:sym typeface="M PLUS 1p"/>
              </a:rPr>
              <a:t>Quản lý tập trung mọi thứ từ nâng cao hiệu quả làm việc tại công trình đến cải thiện chất lượng quản lý.</a:t>
            </a:r>
          </a:p>
          <a:p>
            <a:pPr marL="0" marR="0" lvl="0" indent="0" algn="l" rtl="0">
              <a:lnSpc>
                <a:spcPct val="115000"/>
              </a:lnSpc>
              <a:spcBef>
                <a:spcPts val="0"/>
              </a:spcBef>
              <a:spcAft>
                <a:spcPts val="0"/>
              </a:spcAft>
              <a:buClr>
                <a:srgbClr val="000000"/>
              </a:buClr>
              <a:buSzPts val="1100"/>
              <a:buFont typeface="Arial"/>
              <a:buNone/>
            </a:pPr>
            <a:r>
              <a:rPr lang="vi-VN" altLang="ja" sz="1100" i="0" u="none" strike="noStrike" cap="none" dirty="0">
                <a:solidFill>
                  <a:srgbClr val="000000"/>
                </a:solidFill>
                <a:latin typeface="+mj-lt"/>
                <a:ea typeface="M PLUS 1p"/>
                <a:cs typeface="M PLUS 1p"/>
                <a:sym typeface="M PLUS 1p"/>
              </a:rPr>
              <a:t>SaaS quản lý dự án xây dựng dựa trên đám mây</a:t>
            </a:r>
            <a:endParaRPr sz="1100" i="0" u="none" strike="noStrike" cap="none" dirty="0">
              <a:solidFill>
                <a:srgbClr val="000000"/>
              </a:solidFill>
              <a:latin typeface="+mj-lt"/>
              <a:ea typeface="M PLUS 1p"/>
              <a:cs typeface="M PLUS 1p"/>
              <a:sym typeface="M PLUS 1p"/>
            </a:endParaRPr>
          </a:p>
        </p:txBody>
      </p:sp>
      <p:pic>
        <p:nvPicPr>
          <p:cNvPr id="284" name="Google Shape;284;p26"/>
          <p:cNvPicPr preferRelativeResize="0"/>
          <p:nvPr/>
        </p:nvPicPr>
        <p:blipFill rotWithShape="1">
          <a:blip r:embed="rId4">
            <a:alphaModFix/>
          </a:blip>
          <a:srcRect/>
          <a:stretch/>
        </p:blipFill>
        <p:spPr>
          <a:xfrm>
            <a:off x="532403" y="1101453"/>
            <a:ext cx="981375" cy="617450"/>
          </a:xfrm>
          <a:prstGeom prst="rect">
            <a:avLst/>
          </a:prstGeom>
          <a:noFill/>
          <a:ln>
            <a:noFill/>
          </a:ln>
        </p:spPr>
      </p:pic>
      <p:sp>
        <p:nvSpPr>
          <p:cNvPr id="285" name="Google Shape;285;p26"/>
          <p:cNvSpPr txBox="1"/>
          <p:nvPr/>
        </p:nvSpPr>
        <p:spPr>
          <a:xfrm>
            <a:off x="1112725" y="1131000"/>
            <a:ext cx="277200" cy="115800"/>
          </a:xfrm>
          <a:prstGeom prst="rect">
            <a:avLst/>
          </a:prstGeom>
          <a:noFill/>
          <a:ln>
            <a:noFill/>
          </a:ln>
        </p:spPr>
        <p:txBody>
          <a:bodyPr spcFirstLastPara="1" wrap="square" lIns="91425" tIns="91425" rIns="91425" bIns="90000" anchor="ctr" anchorCtr="0">
            <a:noAutofit/>
          </a:bodyPr>
          <a:lstStyle/>
          <a:p>
            <a:pPr marL="0" marR="0" lvl="0" indent="0" algn="ctr" rtl="0">
              <a:lnSpc>
                <a:spcPct val="100000"/>
              </a:lnSpc>
              <a:spcBef>
                <a:spcPts val="0"/>
              </a:spcBef>
              <a:spcAft>
                <a:spcPts val="0"/>
              </a:spcAft>
              <a:buClr>
                <a:srgbClr val="000000"/>
              </a:buClr>
              <a:buSzPts val="500"/>
              <a:buFont typeface="Arial"/>
              <a:buNone/>
            </a:pPr>
            <a:r>
              <a:rPr lang="ja" sz="500">
                <a:latin typeface="+mj-lt"/>
                <a:ea typeface="M PLUS 1p Medium"/>
                <a:cs typeface="M PLUS 1p Medium"/>
                <a:sym typeface="M PLUS 1p Medium"/>
              </a:rPr>
              <a:t>※</a:t>
            </a:r>
            <a:endParaRPr sz="500" b="0" i="0" u="none" strike="noStrike" cap="none">
              <a:solidFill>
                <a:srgbClr val="000000"/>
              </a:solidFill>
              <a:latin typeface="+mj-lt"/>
              <a:ea typeface="M PLUS 1p Medium"/>
              <a:cs typeface="M PLUS 1p Medium"/>
              <a:sym typeface="M PLUS 1p Medium"/>
            </a:endParaRPr>
          </a:p>
        </p:txBody>
      </p:sp>
      <p:pic>
        <p:nvPicPr>
          <p:cNvPr id="286" name="Google Shape;286;p26"/>
          <p:cNvPicPr preferRelativeResize="0"/>
          <p:nvPr/>
        </p:nvPicPr>
        <p:blipFill rotWithShape="1">
          <a:blip r:embed="rId5">
            <a:alphaModFix/>
          </a:blip>
          <a:srcRect r="10730"/>
          <a:stretch/>
        </p:blipFill>
        <p:spPr>
          <a:xfrm>
            <a:off x="5109900" y="1874163"/>
            <a:ext cx="2446350" cy="1732525"/>
          </a:xfrm>
          <a:prstGeom prst="rect">
            <a:avLst/>
          </a:prstGeom>
          <a:noFill/>
          <a:ln>
            <a:noFill/>
          </a:ln>
        </p:spPr>
      </p:pic>
      <p:cxnSp>
        <p:nvCxnSpPr>
          <p:cNvPr id="287" name="Google Shape;287;p26"/>
          <p:cNvCxnSpPr/>
          <p:nvPr/>
        </p:nvCxnSpPr>
        <p:spPr>
          <a:xfrm rot="10800000">
            <a:off x="7472937" y="3318950"/>
            <a:ext cx="411000" cy="0"/>
          </a:xfrm>
          <a:prstGeom prst="straightConnector1">
            <a:avLst/>
          </a:prstGeom>
          <a:noFill/>
          <a:ln w="9525" cap="flat" cmpd="sng">
            <a:solidFill>
              <a:srgbClr val="434343"/>
            </a:solidFill>
            <a:prstDash val="solid"/>
            <a:round/>
            <a:headEnd type="none" w="med" len="med"/>
            <a:tailEnd type="oval" w="med" len="med"/>
          </a:ln>
        </p:spPr>
      </p:cxnSp>
      <p:sp>
        <p:nvSpPr>
          <p:cNvPr id="288" name="Google Shape;288;p26"/>
          <p:cNvSpPr txBox="1"/>
          <p:nvPr/>
        </p:nvSpPr>
        <p:spPr>
          <a:xfrm>
            <a:off x="7869758" y="3173600"/>
            <a:ext cx="705300" cy="29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800" b="1">
                <a:solidFill>
                  <a:srgbClr val="434343"/>
                </a:solidFill>
                <a:latin typeface="+mj-lt"/>
                <a:ea typeface="Open Sans"/>
                <a:cs typeface="Open Sans"/>
                <a:sym typeface="Open Sans"/>
              </a:rPr>
              <a:t>ANDPAD</a:t>
            </a:r>
            <a:endParaRPr sz="800" b="1">
              <a:solidFill>
                <a:srgbClr val="434343"/>
              </a:solidFill>
              <a:latin typeface="+mj-lt"/>
              <a:ea typeface="Open Sans"/>
              <a:cs typeface="Open Sans"/>
              <a:sym typeface="Open Sans"/>
            </a:endParaRPr>
          </a:p>
        </p:txBody>
      </p:sp>
      <p:cxnSp>
        <p:nvCxnSpPr>
          <p:cNvPr id="289" name="Google Shape;289;p26"/>
          <p:cNvCxnSpPr/>
          <p:nvPr/>
        </p:nvCxnSpPr>
        <p:spPr>
          <a:xfrm rot="10800000">
            <a:off x="7472937" y="2740425"/>
            <a:ext cx="411000" cy="0"/>
          </a:xfrm>
          <a:prstGeom prst="straightConnector1">
            <a:avLst/>
          </a:prstGeom>
          <a:noFill/>
          <a:ln w="9525" cap="flat" cmpd="sng">
            <a:solidFill>
              <a:srgbClr val="666666"/>
            </a:solidFill>
            <a:prstDash val="solid"/>
            <a:round/>
            <a:headEnd type="none" w="med" len="med"/>
            <a:tailEnd type="oval" w="med" len="med"/>
          </a:ln>
        </p:spPr>
      </p:cxnSp>
      <p:sp>
        <p:nvSpPr>
          <p:cNvPr id="290" name="Google Shape;290;p26"/>
          <p:cNvSpPr txBox="1"/>
          <p:nvPr/>
        </p:nvSpPr>
        <p:spPr>
          <a:xfrm>
            <a:off x="7869750" y="2600600"/>
            <a:ext cx="1251000" cy="29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800" b="1">
                <a:solidFill>
                  <a:srgbClr val="434343"/>
                </a:solidFill>
                <a:latin typeface="+mj-lt"/>
                <a:ea typeface="M PLUS 1p"/>
                <a:cs typeface="M PLUS 1p"/>
                <a:sym typeface="M PLUS 1p"/>
              </a:rPr>
              <a:t>コンサル</a:t>
            </a:r>
            <a:endParaRPr sz="800" b="1">
              <a:solidFill>
                <a:srgbClr val="434343"/>
              </a:solidFill>
              <a:latin typeface="+mj-lt"/>
              <a:ea typeface="M PLUS 1p"/>
              <a:cs typeface="M PLUS 1p"/>
              <a:sym typeface="M PLUS 1p"/>
            </a:endParaRPr>
          </a:p>
        </p:txBody>
      </p:sp>
      <p:cxnSp>
        <p:nvCxnSpPr>
          <p:cNvPr id="291" name="Google Shape;291;p26"/>
          <p:cNvCxnSpPr/>
          <p:nvPr/>
        </p:nvCxnSpPr>
        <p:spPr>
          <a:xfrm rot="10800000">
            <a:off x="7472937" y="2318300"/>
            <a:ext cx="411000" cy="0"/>
          </a:xfrm>
          <a:prstGeom prst="straightConnector1">
            <a:avLst/>
          </a:prstGeom>
          <a:noFill/>
          <a:ln w="9525" cap="flat" cmpd="sng">
            <a:solidFill>
              <a:srgbClr val="666666"/>
            </a:solidFill>
            <a:prstDash val="solid"/>
            <a:round/>
            <a:headEnd type="none" w="med" len="med"/>
            <a:tailEnd type="oval" w="med" len="med"/>
          </a:ln>
        </p:spPr>
      </p:cxnSp>
      <p:sp>
        <p:nvSpPr>
          <p:cNvPr id="292" name="Google Shape;292;p26"/>
          <p:cNvSpPr txBox="1"/>
          <p:nvPr/>
        </p:nvSpPr>
        <p:spPr>
          <a:xfrm>
            <a:off x="7869758" y="2172950"/>
            <a:ext cx="705300" cy="290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ja" sz="800" b="1">
                <a:solidFill>
                  <a:srgbClr val="434343"/>
                </a:solidFill>
                <a:latin typeface="+mj-lt"/>
                <a:ea typeface="Open Sans"/>
                <a:cs typeface="Open Sans"/>
                <a:sym typeface="Open Sans"/>
              </a:rPr>
              <a:t>Fintech</a:t>
            </a:r>
            <a:endParaRPr sz="800" b="1">
              <a:solidFill>
                <a:srgbClr val="434343"/>
              </a:solidFill>
              <a:latin typeface="+mj-lt"/>
              <a:ea typeface="Open Sans"/>
              <a:cs typeface="Open Sans"/>
              <a:sym typeface="Open Sans"/>
            </a:endParaRPr>
          </a:p>
        </p:txBody>
      </p:sp>
      <p:sp>
        <p:nvSpPr>
          <p:cNvPr id="293" name="Google Shape;293;p26"/>
          <p:cNvSpPr txBox="1"/>
          <p:nvPr/>
        </p:nvSpPr>
        <p:spPr>
          <a:xfrm>
            <a:off x="4891175" y="1132038"/>
            <a:ext cx="4071300" cy="570900"/>
          </a:xfrm>
          <a:prstGeom prst="rect">
            <a:avLst/>
          </a:prstGeom>
          <a:noFill/>
          <a:ln>
            <a:noFill/>
          </a:ln>
        </p:spPr>
        <p:txBody>
          <a:bodyPr spcFirstLastPara="1" wrap="square" lIns="91425" tIns="91425" rIns="91425" bIns="90000" anchor="ctr" anchorCtr="0">
            <a:noAutofit/>
          </a:bodyPr>
          <a:lstStyle/>
          <a:p>
            <a:pPr marL="0" marR="0" lvl="0" indent="0" algn="l" rtl="0">
              <a:lnSpc>
                <a:spcPct val="115000"/>
              </a:lnSpc>
              <a:spcBef>
                <a:spcPts val="0"/>
              </a:spcBef>
              <a:spcAft>
                <a:spcPts val="0"/>
              </a:spcAft>
              <a:buClr>
                <a:srgbClr val="000000"/>
              </a:buClr>
              <a:buSzPts val="1100"/>
              <a:buFont typeface="Arial"/>
              <a:buNone/>
            </a:pPr>
            <a:r>
              <a:rPr lang="vi-VN" sz="1100" b="0" i="0" dirty="0">
                <a:solidFill>
                  <a:srgbClr val="0D0D0D"/>
                </a:solidFill>
                <a:effectLst/>
                <a:latin typeface="+mj-lt"/>
              </a:rPr>
              <a:t>Chúng tôi hướng tới việc tận dụng cơ sở khách hàng và tài nguyên dữ liệu của SaaS để phát triển các dự án mới, nhằm mục tiêu giúp khách hàng phát triển và giải quyết những thách thức tiếp theo</a:t>
            </a:r>
            <a:r>
              <a:rPr lang="en-US" sz="1100" b="0" i="0" dirty="0">
                <a:solidFill>
                  <a:srgbClr val="0D0D0D"/>
                </a:solidFill>
                <a:effectLst/>
                <a:latin typeface="+mj-lt"/>
              </a:rPr>
              <a:t>.</a:t>
            </a:r>
            <a:endParaRPr sz="1000" i="0" u="none" strike="noStrike" cap="none" dirty="0">
              <a:solidFill>
                <a:srgbClr val="000000"/>
              </a:solidFill>
              <a:latin typeface="+mj-lt"/>
              <a:ea typeface="M PLUS 1p"/>
              <a:cs typeface="M PLUS 1p"/>
              <a:sym typeface="M PLUS 1p"/>
            </a:endParaRPr>
          </a:p>
        </p:txBody>
      </p:sp>
      <p:pic>
        <p:nvPicPr>
          <p:cNvPr id="294" name="Google Shape;294;p26"/>
          <p:cNvPicPr preferRelativeResize="0"/>
          <p:nvPr/>
        </p:nvPicPr>
        <p:blipFill rotWithShape="1">
          <a:blip r:embed="rId6">
            <a:alphaModFix/>
          </a:blip>
          <a:srcRect/>
          <a:stretch/>
        </p:blipFill>
        <p:spPr>
          <a:xfrm>
            <a:off x="7868424" y="212663"/>
            <a:ext cx="881507" cy="115830"/>
          </a:xfrm>
          <a:prstGeom prst="rect">
            <a:avLst/>
          </a:prstGeom>
          <a:noFill/>
          <a:ln>
            <a:noFill/>
          </a:ln>
        </p:spPr>
      </p:pic>
      <p:sp>
        <p:nvSpPr>
          <p:cNvPr id="295" name="Google Shape;295;p26"/>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mj-lt"/>
                <a:ea typeface="Open Sans"/>
                <a:cs typeface="Open Sans"/>
                <a:sym typeface="Open Sans"/>
              </a:rPr>
              <a:t>16</a:t>
            </a:fld>
            <a:endParaRPr sz="700">
              <a:solidFill>
                <a:srgbClr val="999999"/>
              </a:solidFill>
              <a:latin typeface="+mj-lt"/>
              <a:ea typeface="Open Sans"/>
              <a:cs typeface="Open Sans"/>
              <a:sym typeface="Open Sans"/>
            </a:endParaRPr>
          </a:p>
        </p:txBody>
      </p:sp>
      <p:sp>
        <p:nvSpPr>
          <p:cNvPr id="296" name="Google Shape;296;p26"/>
          <p:cNvSpPr txBox="1"/>
          <p:nvPr/>
        </p:nvSpPr>
        <p:spPr>
          <a:xfrm>
            <a:off x="2233935" y="131932"/>
            <a:ext cx="6728540" cy="24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vi-VN" sz="1200" b="0" i="0" dirty="0">
                <a:solidFill>
                  <a:srgbClr val="0D0D0D"/>
                </a:solidFill>
                <a:effectLst/>
                <a:latin typeface="+mj-lt"/>
              </a:rPr>
              <a:t>Tận dụng cơ sở dữ liệu lớn nhất trong nước, mở rộng vào các lĩnh vực ngoài IT và SaaS</a:t>
            </a:r>
            <a:endParaRPr sz="1100" dirty="0">
              <a:solidFill>
                <a:srgbClr val="434343"/>
              </a:solidFill>
              <a:latin typeface="+mj-lt"/>
              <a:ea typeface="M PLUS 1p Medium"/>
              <a:cs typeface="M PLUS 1p Medium"/>
              <a:sym typeface="M PLUS 1p Medium"/>
            </a:endParaRPr>
          </a:p>
        </p:txBody>
      </p:sp>
      <p:cxnSp>
        <p:nvCxnSpPr>
          <p:cNvPr id="297" name="Google Shape;297;p26"/>
          <p:cNvCxnSpPr>
            <a:cxnSpLocks/>
          </p:cNvCxnSpPr>
          <p:nvPr/>
        </p:nvCxnSpPr>
        <p:spPr>
          <a:xfrm>
            <a:off x="2243557" y="113353"/>
            <a:ext cx="0" cy="277164"/>
          </a:xfrm>
          <a:prstGeom prst="straightConnector1">
            <a:avLst/>
          </a:prstGeom>
          <a:noFill/>
          <a:ln w="19050" cap="flat" cmpd="sng">
            <a:solidFill>
              <a:srgbClr val="EF3340"/>
            </a:solidFill>
            <a:prstDash val="solid"/>
            <a:round/>
            <a:headEnd type="none" w="sm" len="sm"/>
            <a:tailEnd type="none" w="sm" len="sm"/>
          </a:ln>
        </p:spPr>
      </p:cxnSp>
      <p:sp>
        <p:nvSpPr>
          <p:cNvPr id="298" name="Google Shape;298;p26"/>
          <p:cNvSpPr txBox="1"/>
          <p:nvPr/>
        </p:nvSpPr>
        <p:spPr>
          <a:xfrm>
            <a:off x="532403" y="45420"/>
            <a:ext cx="1791628" cy="404582"/>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5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Triển</a:t>
            </a:r>
            <a:r>
              <a:rPr lang="en-US" altLang="ja" sz="15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5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vọng</a:t>
            </a:r>
            <a:r>
              <a:rPr lang="en-US" altLang="ja" sz="15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5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tương</a:t>
            </a:r>
            <a:r>
              <a:rPr lang="en-US" altLang="ja" sz="15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5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lai</a:t>
            </a:r>
            <a:endParaRPr sz="15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sp>
        <p:nvSpPr>
          <p:cNvPr id="299" name="Google Shape;299;p26"/>
          <p:cNvSpPr txBox="1"/>
          <p:nvPr/>
        </p:nvSpPr>
        <p:spPr>
          <a:xfrm>
            <a:off x="3331575" y="4202330"/>
            <a:ext cx="5097900" cy="77100"/>
          </a:xfrm>
          <a:prstGeom prst="rect">
            <a:avLst/>
          </a:prstGeom>
          <a:noFill/>
          <a:ln>
            <a:noFill/>
          </a:ln>
        </p:spPr>
        <p:txBody>
          <a:bodyPr spcFirstLastPara="1" wrap="square" lIns="91425" tIns="0" rIns="0" bIns="0" anchor="t" anchorCtr="0">
            <a:spAutoFit/>
          </a:bodyPr>
          <a:lstStyle/>
          <a:p>
            <a:pPr marL="0" lvl="0" indent="0" algn="r" rtl="0">
              <a:spcBef>
                <a:spcPts val="0"/>
              </a:spcBef>
              <a:spcAft>
                <a:spcPts val="0"/>
              </a:spcAft>
              <a:buNone/>
            </a:pPr>
            <a:r>
              <a:rPr lang="ja" sz="500">
                <a:solidFill>
                  <a:srgbClr val="999999"/>
                </a:solidFill>
                <a:latin typeface="+mj-lt"/>
                <a:ea typeface="M PLUS 1p"/>
                <a:cs typeface="M PLUS 1p"/>
                <a:sym typeface="M PLUS 1p"/>
              </a:rPr>
              <a:t>※『建設業マネジメントクラウドサービス市場の動向とベンダシェア（ミックITリポート2023年10月号）』(デロイト トーマツ ミック経済研究所調べ)</a:t>
            </a:r>
            <a:endParaRPr sz="500">
              <a:solidFill>
                <a:srgbClr val="999999"/>
              </a:solidFill>
              <a:latin typeface="+mj-lt"/>
              <a:ea typeface="M PLUS 1p"/>
              <a:cs typeface="M PLUS 1p"/>
              <a:sym typeface="M PLUS 1p"/>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03"/>
        <p:cNvGrpSpPr/>
        <p:nvPr/>
      </p:nvGrpSpPr>
      <p:grpSpPr>
        <a:xfrm>
          <a:off x="0" y="0"/>
          <a:ext cx="0" cy="0"/>
          <a:chOff x="0" y="0"/>
          <a:chExt cx="0" cy="0"/>
        </a:xfrm>
      </p:grpSpPr>
      <p:pic>
        <p:nvPicPr>
          <p:cNvPr id="304" name="Google Shape;304;p27"/>
          <p:cNvPicPr preferRelativeResize="0"/>
          <p:nvPr/>
        </p:nvPicPr>
        <p:blipFill>
          <a:blip r:embed="rId3">
            <a:alphaModFix/>
          </a:blip>
          <a:stretch>
            <a:fillRect/>
          </a:stretch>
        </p:blipFill>
        <p:spPr>
          <a:xfrm>
            <a:off x="4078350" y="1729713"/>
            <a:ext cx="4084849" cy="2460812"/>
          </a:xfrm>
          <a:prstGeom prst="rect">
            <a:avLst/>
          </a:prstGeom>
          <a:noFill/>
          <a:ln>
            <a:noFill/>
          </a:ln>
        </p:spPr>
      </p:pic>
      <p:graphicFrame>
        <p:nvGraphicFramePr>
          <p:cNvPr id="305" name="Google Shape;305;p27"/>
          <p:cNvGraphicFramePr/>
          <p:nvPr/>
        </p:nvGraphicFramePr>
        <p:xfrm>
          <a:off x="1375153" y="1715613"/>
          <a:ext cx="2124175" cy="2460850"/>
        </p:xfrm>
        <a:graphic>
          <a:graphicData uri="http://schemas.openxmlformats.org/drawingml/2006/table">
            <a:tbl>
              <a:tblPr>
                <a:noFill/>
                <a:tableStyleId>{A255D5EC-A2F0-4F34-A874-8E782A0BDE50}</a:tableStyleId>
              </a:tblPr>
              <a:tblGrid>
                <a:gridCol w="1525100">
                  <a:extLst>
                    <a:ext uri="{9D8B030D-6E8A-4147-A177-3AD203B41FA5}">
                      <a16:colId xmlns:a16="http://schemas.microsoft.com/office/drawing/2014/main" val="20000"/>
                    </a:ext>
                  </a:extLst>
                </a:gridCol>
                <a:gridCol w="599075">
                  <a:extLst>
                    <a:ext uri="{9D8B030D-6E8A-4147-A177-3AD203B41FA5}">
                      <a16:colId xmlns:a16="http://schemas.microsoft.com/office/drawing/2014/main" val="20001"/>
                    </a:ext>
                  </a:extLst>
                </a:gridCol>
              </a:tblGrid>
              <a:tr h="175775">
                <a:tc>
                  <a:txBody>
                    <a:bodyPr/>
                    <a:lstStyle/>
                    <a:p>
                      <a:pPr marL="0" lvl="0" indent="0" algn="ctr" rtl="0">
                        <a:lnSpc>
                          <a:spcPct val="115000"/>
                        </a:lnSpc>
                        <a:spcBef>
                          <a:spcPts val="0"/>
                        </a:spcBef>
                        <a:spcAft>
                          <a:spcPts val="0"/>
                        </a:spcAft>
                        <a:buNone/>
                      </a:pPr>
                      <a:r>
                        <a:rPr lang="ja" sz="600" b="1">
                          <a:solidFill>
                            <a:srgbClr val="FFFFFF"/>
                          </a:solidFill>
                          <a:latin typeface="M PLUS 1p"/>
                          <a:ea typeface="M PLUS 1p"/>
                          <a:cs typeface="M PLUS 1p"/>
                          <a:sym typeface="M PLUS 1p"/>
                        </a:rPr>
                        <a:t>社名</a:t>
                      </a:r>
                      <a:endParaRPr sz="600" b="1">
                        <a:solidFill>
                          <a:srgbClr val="FFFFFF"/>
                        </a:solidFill>
                        <a:latin typeface="M PLUS 1p"/>
                        <a:ea typeface="M PLUS 1p"/>
                        <a:cs typeface="M PLUS 1p"/>
                        <a:sym typeface="M PLUS 1p"/>
                      </a:endParaRPr>
                    </a:p>
                  </a:txBody>
                  <a:tcPr marL="28575" marR="28575" marT="19050" marB="19050" anchor="ctr">
                    <a:lnL w="9525" cap="flat" cmpd="sng">
                      <a:solidFill>
                        <a:srgbClr val="A1A1A1">
                          <a:alpha val="0"/>
                        </a:srgbClr>
                      </a:solidFill>
                      <a:prstDash val="solid"/>
                      <a:round/>
                      <a:headEnd type="none" w="sm" len="sm"/>
                      <a:tailEnd type="none" w="sm" len="sm"/>
                    </a:lnL>
                    <a:lnR w="9525" cap="flat" cmpd="sng">
                      <a:solidFill>
                        <a:srgbClr val="C9C9C9">
                          <a:alpha val="0"/>
                        </a:srgbClr>
                      </a:solidFill>
                      <a:prstDash val="solid"/>
                      <a:round/>
                      <a:headEnd type="none" w="sm" len="sm"/>
                      <a:tailEnd type="none" w="sm" len="sm"/>
                    </a:lnR>
                    <a:lnT w="9525" cap="flat" cmpd="sng">
                      <a:solidFill>
                        <a:srgbClr val="C9C9C9">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rgbClr val="EF3340">
                        <a:alpha val="72780"/>
                      </a:srgbClr>
                    </a:solidFill>
                  </a:tcPr>
                </a:tc>
                <a:tc>
                  <a:txBody>
                    <a:bodyPr/>
                    <a:lstStyle/>
                    <a:p>
                      <a:pPr marL="0" lvl="0" indent="0" algn="ctr" rtl="0">
                        <a:lnSpc>
                          <a:spcPct val="115000"/>
                        </a:lnSpc>
                        <a:spcBef>
                          <a:spcPts val="0"/>
                        </a:spcBef>
                        <a:spcAft>
                          <a:spcPts val="0"/>
                        </a:spcAft>
                        <a:buNone/>
                      </a:pPr>
                      <a:r>
                        <a:rPr lang="ja" sz="600" b="1">
                          <a:solidFill>
                            <a:srgbClr val="FFFFFF"/>
                          </a:solidFill>
                          <a:latin typeface="M PLUS 1p"/>
                          <a:ea typeface="M PLUS 1p"/>
                          <a:cs typeface="M PLUS 1p"/>
                          <a:sym typeface="M PLUS 1p"/>
                        </a:rPr>
                        <a:t>評価額（億円）</a:t>
                      </a:r>
                      <a:endParaRPr sz="600" b="1">
                        <a:solidFill>
                          <a:srgbClr val="FFFFFF"/>
                        </a:solidFill>
                        <a:latin typeface="M PLUS 1p"/>
                        <a:ea typeface="M PLUS 1p"/>
                        <a:cs typeface="M PLUS 1p"/>
                        <a:sym typeface="M PLUS 1p"/>
                      </a:endParaRPr>
                    </a:p>
                  </a:txBody>
                  <a:tcPr marL="28575" marR="28575" marT="19050" marB="19050" anchor="ctr">
                    <a:lnL w="9525" cap="flat" cmpd="sng">
                      <a:solidFill>
                        <a:srgbClr val="C9C9C9">
                          <a:alpha val="0"/>
                        </a:srgbClr>
                      </a:solidFill>
                      <a:prstDash val="solid"/>
                      <a:round/>
                      <a:headEnd type="none" w="sm" len="sm"/>
                      <a:tailEnd type="none" w="sm" len="sm"/>
                    </a:lnL>
                    <a:lnR w="9525" cap="flat" cmpd="sng">
                      <a:solidFill>
                        <a:srgbClr val="C9C9C9">
                          <a:alpha val="0"/>
                        </a:srgbClr>
                      </a:solidFill>
                      <a:prstDash val="solid"/>
                      <a:round/>
                      <a:headEnd type="none" w="sm" len="sm"/>
                      <a:tailEnd type="none" w="sm" len="sm"/>
                    </a:lnR>
                    <a:lnT w="9525" cap="flat" cmpd="sng">
                      <a:solidFill>
                        <a:srgbClr val="C9C9C9">
                          <a:alpha val="0"/>
                        </a:srgbClr>
                      </a:solidFill>
                      <a:prstDash val="solid"/>
                      <a:round/>
                      <a:headEnd type="none" w="sm" len="sm"/>
                      <a:tailEnd type="none" w="sm" len="sm"/>
                    </a:lnT>
                    <a:lnB w="9525" cap="flat" cmpd="sng">
                      <a:solidFill>
                        <a:srgbClr val="F3F3F3"/>
                      </a:solidFill>
                      <a:prstDash val="solid"/>
                      <a:round/>
                      <a:headEnd type="none" w="sm" len="sm"/>
                      <a:tailEnd type="none" w="sm" len="sm"/>
                    </a:lnB>
                    <a:solidFill>
                      <a:srgbClr val="EF3340">
                        <a:alpha val="72780"/>
                      </a:srgbClr>
                    </a:solidFill>
                  </a:tcPr>
                </a:tc>
                <a:extLst>
                  <a:ext uri="{0D108BD9-81ED-4DB2-BD59-A6C34878D82A}">
                    <a16:rowId xmlns:a16="http://schemas.microsoft.com/office/drawing/2014/main" val="10000"/>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スマートニュース</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2,050</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1"/>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Smart HR</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1,732</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2"/>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Mobility Technologies</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1,244</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3"/>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STORES</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942</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4"/>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Legal On Technologies</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887</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5"/>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アンドパッド</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852</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6"/>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ビットキー</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726</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7"/>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ダイナミックマッププラットフォーム</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712</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8"/>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CADDI</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660</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09"/>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atama plus</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521</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10"/>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キャディ</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480</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11"/>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UPSIDER</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397</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12"/>
                  </a:ext>
                </a:extLst>
              </a:tr>
              <a:tr h="175775">
                <a:tc>
                  <a:txBody>
                    <a:bodyPr/>
                    <a:lstStyle/>
                    <a:p>
                      <a:pPr marL="0" lvl="0" indent="0" algn="l" rtl="0">
                        <a:lnSpc>
                          <a:spcPct val="115000"/>
                        </a:lnSpc>
                        <a:spcBef>
                          <a:spcPts val="0"/>
                        </a:spcBef>
                        <a:spcAft>
                          <a:spcPts val="0"/>
                        </a:spcAft>
                        <a:buNone/>
                      </a:pPr>
                      <a:r>
                        <a:rPr lang="ja" sz="600" b="1">
                          <a:solidFill>
                            <a:srgbClr val="434343"/>
                          </a:solidFill>
                          <a:latin typeface="M PLUS 1p"/>
                          <a:ea typeface="M PLUS 1p"/>
                          <a:cs typeface="M PLUS 1p"/>
                          <a:sym typeface="M PLUS 1p"/>
                        </a:rPr>
                        <a:t>　Kyash</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ja" sz="600" b="1">
                          <a:solidFill>
                            <a:srgbClr val="434343"/>
                          </a:solidFill>
                          <a:latin typeface="M PLUS 1p"/>
                          <a:ea typeface="M PLUS 1p"/>
                          <a:cs typeface="M PLUS 1p"/>
                          <a:sym typeface="M PLUS 1p"/>
                        </a:rPr>
                        <a:t>340</a:t>
                      </a:r>
                      <a:endParaRPr sz="600" b="1">
                        <a:solidFill>
                          <a:srgbClr val="434343"/>
                        </a:solidFill>
                        <a:latin typeface="M PLUS 1p"/>
                        <a:ea typeface="M PLUS 1p"/>
                        <a:cs typeface="M PLUS 1p"/>
                        <a:sym typeface="M PLUS 1p"/>
                      </a:endParaRPr>
                    </a:p>
                  </a:txBody>
                  <a:tcPr marL="28575" marR="28575" marT="19050" marB="19050" anchor="ctr">
                    <a:lnL w="9525" cap="flat" cmpd="sng">
                      <a:solidFill>
                        <a:srgbClr val="F3F3F3"/>
                      </a:solidFill>
                      <a:prstDash val="solid"/>
                      <a:round/>
                      <a:headEnd type="none" w="sm" len="sm"/>
                      <a:tailEnd type="none" w="sm" len="sm"/>
                    </a:lnL>
                    <a:lnR w="9525" cap="flat" cmpd="sng">
                      <a:solidFill>
                        <a:srgbClr val="F3F3F3"/>
                      </a:solidFill>
                      <a:prstDash val="solid"/>
                      <a:round/>
                      <a:headEnd type="none" w="sm" len="sm"/>
                      <a:tailEnd type="none" w="sm" len="sm"/>
                    </a:lnR>
                    <a:lnT w="9525" cap="flat" cmpd="sng">
                      <a:solidFill>
                        <a:srgbClr val="F3F3F3"/>
                      </a:solidFill>
                      <a:prstDash val="solid"/>
                      <a:round/>
                      <a:headEnd type="none" w="sm" len="sm"/>
                      <a:tailEnd type="none" w="sm" len="sm"/>
                    </a:lnT>
                    <a:lnB w="9525" cap="flat" cmpd="sng">
                      <a:solidFill>
                        <a:srgbClr val="F3F3F3"/>
                      </a:solidFill>
                      <a:prstDash val="solid"/>
                      <a:round/>
                      <a:headEnd type="none" w="sm" len="sm"/>
                      <a:tailEnd type="none" w="sm" len="sm"/>
                    </a:lnB>
                  </a:tcPr>
                </a:tc>
                <a:extLst>
                  <a:ext uri="{0D108BD9-81ED-4DB2-BD59-A6C34878D82A}">
                    <a16:rowId xmlns:a16="http://schemas.microsoft.com/office/drawing/2014/main" val="10013"/>
                  </a:ext>
                </a:extLst>
              </a:tr>
            </a:tbl>
          </a:graphicData>
        </a:graphic>
      </p:graphicFrame>
      <p:sp>
        <p:nvSpPr>
          <p:cNvPr id="306" name="Google Shape;306;p27"/>
          <p:cNvSpPr/>
          <p:nvPr/>
        </p:nvSpPr>
        <p:spPr>
          <a:xfrm>
            <a:off x="1365635" y="2752075"/>
            <a:ext cx="2151900" cy="192900"/>
          </a:xfrm>
          <a:prstGeom prst="roundRect">
            <a:avLst>
              <a:gd name="adj" fmla="val 16667"/>
            </a:avLst>
          </a:prstGeom>
          <a:noFill/>
          <a:ln w="38100" cap="flat" cmpd="sng">
            <a:solidFill>
              <a:srgbClr val="EF334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ndParaRPr>
          </a:p>
        </p:txBody>
      </p:sp>
      <p:sp>
        <p:nvSpPr>
          <p:cNvPr id="307" name="Google Shape;307;p27"/>
          <p:cNvSpPr txBox="1"/>
          <p:nvPr/>
        </p:nvSpPr>
        <p:spPr>
          <a:xfrm>
            <a:off x="1250625" y="1375163"/>
            <a:ext cx="2466448" cy="290700"/>
          </a:xfrm>
          <a:prstGeom prst="rect">
            <a:avLst/>
          </a:prstGeom>
          <a:noFill/>
          <a:ln>
            <a:noFill/>
          </a:ln>
        </p:spPr>
        <p:txBody>
          <a:bodyPr spcFirstLastPara="1" wrap="square" lIns="91425" tIns="91425" rIns="91425" bIns="90000" anchor="ctr" anchorCtr="0">
            <a:noAutofit/>
          </a:bodyPr>
          <a:lstStyle/>
          <a:p>
            <a:pPr marL="0" marR="0" lvl="0" indent="0" algn="ctr" rtl="0">
              <a:lnSpc>
                <a:spcPct val="100000"/>
              </a:lnSpc>
              <a:spcBef>
                <a:spcPts val="0"/>
              </a:spcBef>
              <a:spcAft>
                <a:spcPts val="0"/>
              </a:spcAft>
              <a:buClr>
                <a:srgbClr val="000000"/>
              </a:buClr>
              <a:buSzPts val="1800"/>
              <a:buFont typeface="Arial"/>
              <a:buNone/>
            </a:pPr>
            <a:r>
              <a:rPr lang="vi-VN" altLang="ja" sz="800" b="1" dirty="0">
                <a:solidFill>
                  <a:srgbClr val="EF3340"/>
                </a:solidFill>
                <a:latin typeface="+mj-lt"/>
                <a:ea typeface="M PLUS 1p"/>
                <a:cs typeface="M PLUS 1p"/>
                <a:sym typeface="M PLUS 1p"/>
              </a:rPr>
              <a:t>Danh sách xếp hạng giá trị đánh giá của các công ty khởi nghiệp CNTT chưa niêm yết</a:t>
            </a:r>
            <a:endParaRPr sz="900" i="0" u="none" strike="noStrike" cap="none" dirty="0">
              <a:solidFill>
                <a:srgbClr val="EF3340"/>
              </a:solidFill>
              <a:latin typeface="+mj-lt"/>
              <a:ea typeface="M PLUS 1p"/>
              <a:cs typeface="M PLUS 1p"/>
              <a:sym typeface="M PLUS 1p"/>
            </a:endParaRPr>
          </a:p>
        </p:txBody>
      </p:sp>
      <p:sp>
        <p:nvSpPr>
          <p:cNvPr id="308" name="Google Shape;308;p27"/>
          <p:cNvSpPr txBox="1"/>
          <p:nvPr/>
        </p:nvSpPr>
        <p:spPr>
          <a:xfrm>
            <a:off x="1347200" y="4251650"/>
            <a:ext cx="1083600" cy="192900"/>
          </a:xfrm>
          <a:prstGeom prst="rect">
            <a:avLst/>
          </a:prstGeom>
          <a:noFill/>
          <a:ln>
            <a:noFill/>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ja" sz="500" b="0" i="0" u="none" strike="noStrike" cap="none">
                <a:solidFill>
                  <a:srgbClr val="434343"/>
                </a:solidFill>
                <a:latin typeface="+mj-lt"/>
                <a:ea typeface="M PLUS 1p"/>
                <a:cs typeface="M PLUS 1p"/>
                <a:sym typeface="M PLUS 1p"/>
              </a:rPr>
              <a:t>※</a:t>
            </a:r>
            <a:r>
              <a:rPr lang="ja" sz="500">
                <a:solidFill>
                  <a:srgbClr val="434343"/>
                </a:solidFill>
                <a:latin typeface="+mj-lt"/>
                <a:ea typeface="M PLUS 1p"/>
                <a:cs typeface="M PLUS 1p"/>
                <a:sym typeface="M PLUS 1p"/>
              </a:rPr>
              <a:t>出展：STARTUP DB</a:t>
            </a:r>
            <a:endParaRPr sz="500" b="0" i="0" u="none" strike="noStrike" cap="none">
              <a:solidFill>
                <a:srgbClr val="434343"/>
              </a:solidFill>
              <a:latin typeface="+mj-lt"/>
              <a:ea typeface="M PLUS 1p"/>
              <a:cs typeface="M PLUS 1p"/>
              <a:sym typeface="M PLUS 1p"/>
            </a:endParaRPr>
          </a:p>
        </p:txBody>
      </p:sp>
      <p:sp>
        <p:nvSpPr>
          <p:cNvPr id="309" name="Google Shape;309;p27"/>
          <p:cNvSpPr txBox="1"/>
          <p:nvPr/>
        </p:nvSpPr>
        <p:spPr>
          <a:xfrm>
            <a:off x="582650" y="87875"/>
            <a:ext cx="4821974"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sz="1600" b="0" i="0" u="none" strike="noStrike" cap="none" dirty="0" err="1">
                <a:solidFill>
                  <a:srgbClr val="434343"/>
                </a:solidFill>
                <a:latin typeface="Times New Roman" panose="02020603050405020304" pitchFamily="18" charset="0"/>
                <a:ea typeface="M PLUS 1p Medium"/>
                <a:cs typeface="Times New Roman" panose="02020603050405020304" pitchFamily="18" charset="0"/>
                <a:sym typeface="M PLUS 1p Medium"/>
              </a:rPr>
              <a:t>Mức</a:t>
            </a:r>
            <a:r>
              <a:rPr lang="en-US" sz="16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tăng</a:t>
            </a:r>
            <a:r>
              <a:rPr lang="en-US"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trưởng</a:t>
            </a:r>
            <a:r>
              <a:rPr lang="en-US"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từ</a:t>
            </a:r>
            <a:r>
              <a:rPr lang="en-US"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trước</a:t>
            </a:r>
            <a:r>
              <a:rPr lang="en-US"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tới</a:t>
            </a:r>
            <a:r>
              <a:rPr lang="en-US"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nay </a:t>
            </a:r>
            <a:endParaRPr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310" name="Google Shape;310;p27"/>
          <p:cNvPicPr preferRelativeResize="0"/>
          <p:nvPr/>
        </p:nvPicPr>
        <p:blipFill rotWithShape="1">
          <a:blip r:embed="rId4">
            <a:alphaModFix/>
          </a:blip>
          <a:srcRect/>
          <a:stretch/>
        </p:blipFill>
        <p:spPr>
          <a:xfrm>
            <a:off x="7868424" y="212663"/>
            <a:ext cx="881507" cy="115830"/>
          </a:xfrm>
          <a:prstGeom prst="rect">
            <a:avLst/>
          </a:prstGeom>
          <a:noFill/>
          <a:ln>
            <a:noFill/>
          </a:ln>
        </p:spPr>
      </p:pic>
      <p:sp>
        <p:nvSpPr>
          <p:cNvPr id="311" name="Google Shape;311;p27"/>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mj-lt"/>
                <a:ea typeface="Open Sans"/>
                <a:cs typeface="Open Sans"/>
                <a:sym typeface="Open Sans"/>
              </a:rPr>
              <a:t>17</a:t>
            </a:fld>
            <a:endParaRPr sz="700">
              <a:solidFill>
                <a:srgbClr val="999999"/>
              </a:solidFill>
              <a:latin typeface="+mj-lt"/>
              <a:ea typeface="Open Sans"/>
              <a:cs typeface="Open Sans"/>
              <a:sym typeface="Open Sans"/>
            </a:endParaRPr>
          </a:p>
        </p:txBody>
      </p:sp>
      <p:sp>
        <p:nvSpPr>
          <p:cNvPr id="312" name="Google Shape;312;p27"/>
          <p:cNvSpPr txBox="1"/>
          <p:nvPr/>
        </p:nvSpPr>
        <p:spPr>
          <a:xfrm>
            <a:off x="750698" y="589896"/>
            <a:ext cx="7412497" cy="627834"/>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Clr>
                <a:schemeClr val="dk1"/>
              </a:buClr>
              <a:buSzPts val="1100"/>
              <a:buFont typeface="Arial"/>
              <a:buNone/>
            </a:pPr>
            <a:r>
              <a:rPr lang="en-US" sz="1200" b="0" i="0" dirty="0" err="1">
                <a:solidFill>
                  <a:srgbClr val="0D0D0D"/>
                </a:solidFill>
                <a:effectLst/>
                <a:latin typeface="Times New Roman" panose="02020603050405020304" pitchFamily="18" charset="0"/>
                <a:cs typeface="Times New Roman" panose="02020603050405020304" pitchFamily="18" charset="0"/>
              </a:rPr>
              <a:t>Năm</a:t>
            </a:r>
            <a:r>
              <a:rPr lang="en-US" sz="1200" b="0" i="0" dirty="0">
                <a:solidFill>
                  <a:srgbClr val="0D0D0D"/>
                </a:solidFill>
                <a:effectLst/>
                <a:latin typeface="Times New Roman" panose="02020603050405020304" pitchFamily="18" charset="0"/>
                <a:cs typeface="Times New Roman" panose="02020603050405020304" pitchFamily="18" charset="0"/>
              </a:rPr>
              <a:t> 2022, </a:t>
            </a:r>
            <a:r>
              <a:rPr lang="en-US" sz="1200" b="0" i="0" dirty="0" err="1">
                <a:solidFill>
                  <a:srgbClr val="0D0D0D"/>
                </a:solidFill>
                <a:effectLst/>
                <a:latin typeface="Times New Roman" panose="02020603050405020304" pitchFamily="18" charset="0"/>
                <a:cs typeface="Times New Roman" panose="02020603050405020304" pitchFamily="18" charset="0"/>
              </a:rPr>
              <a:t>vào</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tháng</a:t>
            </a:r>
            <a:r>
              <a:rPr lang="en-US" sz="1200" b="0" i="0" dirty="0">
                <a:solidFill>
                  <a:srgbClr val="0D0D0D"/>
                </a:solidFill>
                <a:effectLst/>
                <a:latin typeface="Times New Roman" panose="02020603050405020304" pitchFamily="18" charset="0"/>
                <a:cs typeface="Times New Roman" panose="02020603050405020304" pitchFamily="18" charset="0"/>
              </a:rPr>
              <a:t> 9, </a:t>
            </a:r>
            <a:r>
              <a:rPr lang="en-US" sz="1200" b="0" i="0" dirty="0" err="1">
                <a:solidFill>
                  <a:srgbClr val="0D0D0D"/>
                </a:solidFill>
                <a:effectLst/>
                <a:latin typeface="Times New Roman" panose="02020603050405020304" pitchFamily="18" charset="0"/>
                <a:cs typeface="Times New Roman" panose="02020603050405020304" pitchFamily="18" charset="0"/>
              </a:rPr>
              <a:t>chúng</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tôi</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đã</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tiến</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hành</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gọi</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vốn</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trị</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giá</a:t>
            </a:r>
            <a:r>
              <a:rPr lang="en-US" sz="1200" b="0" i="0" dirty="0">
                <a:solidFill>
                  <a:srgbClr val="0D0D0D"/>
                </a:solidFill>
                <a:effectLst/>
                <a:latin typeface="Times New Roman" panose="02020603050405020304" pitchFamily="18" charset="0"/>
                <a:cs typeface="Times New Roman" panose="02020603050405020304" pitchFamily="18" charset="0"/>
              </a:rPr>
              <a:t> 12,2 </a:t>
            </a:r>
            <a:r>
              <a:rPr lang="en-US" sz="1200" b="0" i="0" dirty="0" err="1">
                <a:solidFill>
                  <a:srgbClr val="0D0D0D"/>
                </a:solidFill>
                <a:effectLst/>
                <a:latin typeface="Times New Roman" panose="02020603050405020304" pitchFamily="18" charset="0"/>
                <a:cs typeface="Times New Roman" panose="02020603050405020304" pitchFamily="18" charset="0"/>
              </a:rPr>
              <a:t>tỷ</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yên</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nâng</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tổng</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số</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vốn</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đã</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huy</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động</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lên</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khoảng</a:t>
            </a:r>
            <a:r>
              <a:rPr lang="en-US" sz="1200" b="0" i="0" dirty="0">
                <a:solidFill>
                  <a:srgbClr val="0D0D0D"/>
                </a:solidFill>
                <a:effectLst/>
                <a:latin typeface="Times New Roman" panose="02020603050405020304" pitchFamily="18" charset="0"/>
                <a:cs typeface="Times New Roman" panose="02020603050405020304" pitchFamily="18" charset="0"/>
              </a:rPr>
              <a:t> 209 </a:t>
            </a:r>
            <a:r>
              <a:rPr lang="en-US" sz="1200" b="0" i="0" dirty="0" err="1">
                <a:solidFill>
                  <a:srgbClr val="0D0D0D"/>
                </a:solidFill>
                <a:effectLst/>
                <a:latin typeface="Times New Roman" panose="02020603050405020304" pitchFamily="18" charset="0"/>
                <a:cs typeface="Times New Roman" panose="02020603050405020304" pitchFamily="18" charset="0"/>
              </a:rPr>
              <a:t>tỷ</a:t>
            </a:r>
            <a:r>
              <a:rPr lang="en-US" sz="1200" b="0" i="0" dirty="0">
                <a:solidFill>
                  <a:srgbClr val="0D0D0D"/>
                </a:solidFill>
                <a:effectLst/>
                <a:latin typeface="Times New Roman" panose="02020603050405020304" pitchFamily="18" charset="0"/>
                <a:cs typeface="Times New Roman" panose="02020603050405020304" pitchFamily="18" charset="0"/>
              </a:rPr>
              <a:t> </a:t>
            </a:r>
            <a:r>
              <a:rPr lang="en-US" sz="1200" b="0" i="0" dirty="0" err="1">
                <a:solidFill>
                  <a:srgbClr val="0D0D0D"/>
                </a:solidFill>
                <a:effectLst/>
                <a:latin typeface="Times New Roman" panose="02020603050405020304" pitchFamily="18" charset="0"/>
                <a:cs typeface="Times New Roman" panose="02020603050405020304" pitchFamily="18" charset="0"/>
              </a:rPr>
              <a:t>yên</a:t>
            </a:r>
            <a:endParaRPr sz="1050"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cxnSp>
        <p:nvCxnSpPr>
          <p:cNvPr id="313" name="Google Shape;313;p27"/>
          <p:cNvCxnSpPr>
            <a:cxnSpLocks/>
          </p:cNvCxnSpPr>
          <p:nvPr/>
        </p:nvCxnSpPr>
        <p:spPr>
          <a:xfrm flipH="1">
            <a:off x="744588" y="713678"/>
            <a:ext cx="6110" cy="351435"/>
          </a:xfrm>
          <a:prstGeom prst="straightConnector1">
            <a:avLst/>
          </a:prstGeom>
          <a:noFill/>
          <a:ln w="28575" cap="flat" cmpd="sng">
            <a:solidFill>
              <a:srgbClr val="EF3340"/>
            </a:solidFill>
            <a:prstDash val="solid"/>
            <a:round/>
            <a:headEnd type="none" w="sm" len="sm"/>
            <a:tailEnd type="none" w="sm" len="sm"/>
          </a:ln>
        </p:spPr>
      </p:cxn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17"/>
        <p:cNvGrpSpPr/>
        <p:nvPr/>
      </p:nvGrpSpPr>
      <p:grpSpPr>
        <a:xfrm>
          <a:off x="0" y="0"/>
          <a:ext cx="0" cy="0"/>
          <a:chOff x="0" y="0"/>
          <a:chExt cx="0" cy="0"/>
        </a:xfrm>
      </p:grpSpPr>
      <p:sp>
        <p:nvSpPr>
          <p:cNvPr id="318" name="Google Shape;318;p28"/>
          <p:cNvSpPr txBox="1"/>
          <p:nvPr/>
        </p:nvSpPr>
        <p:spPr>
          <a:xfrm>
            <a:off x="582650" y="87875"/>
            <a:ext cx="3036900"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vi-VN" sz="1600" b="0" i="0" u="none" strike="noStrike" cap="none" dirty="0">
                <a:solidFill>
                  <a:srgbClr val="434343"/>
                </a:solidFill>
                <a:latin typeface="+mj-lt"/>
                <a:ea typeface="M PLUS 1p Medium"/>
                <a:cs typeface="Times New Roman" panose="02020603050405020304" pitchFamily="18" charset="0"/>
                <a:sym typeface="M PLUS 1p Medium"/>
              </a:rPr>
              <a:t>Mức </a:t>
            </a:r>
            <a:r>
              <a:rPr lang="vi-VN" sz="1600" dirty="0">
                <a:solidFill>
                  <a:srgbClr val="434343"/>
                </a:solidFill>
                <a:latin typeface="+mj-lt"/>
                <a:ea typeface="M PLUS 1p Medium"/>
                <a:cs typeface="Times New Roman" panose="02020603050405020304" pitchFamily="18" charset="0"/>
                <a:sym typeface="M PLUS 1p Medium"/>
              </a:rPr>
              <a:t>tăng trưởng từ trước tới nay </a:t>
            </a:r>
            <a:endParaRPr lang="vi-VN" sz="1600" b="0" i="0" u="none" strike="noStrike" cap="none" dirty="0">
              <a:solidFill>
                <a:srgbClr val="434343"/>
              </a:solidFill>
              <a:latin typeface="+mj-lt"/>
              <a:ea typeface="M PLUS 1p"/>
              <a:cs typeface="Times New Roman" panose="02020603050405020304" pitchFamily="18" charset="0"/>
              <a:sym typeface="M PLUS 1p"/>
            </a:endParaRPr>
          </a:p>
        </p:txBody>
      </p:sp>
      <p:pic>
        <p:nvPicPr>
          <p:cNvPr id="319" name="Google Shape;319;p28"/>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320" name="Google Shape;320;p28"/>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mj-lt"/>
                <a:ea typeface="Open Sans"/>
                <a:cs typeface="Open Sans"/>
                <a:sym typeface="Open Sans"/>
              </a:rPr>
              <a:t>18</a:t>
            </a:fld>
            <a:endParaRPr sz="700">
              <a:solidFill>
                <a:srgbClr val="999999"/>
              </a:solidFill>
              <a:latin typeface="+mj-lt"/>
              <a:ea typeface="Open Sans"/>
              <a:cs typeface="Open Sans"/>
              <a:sym typeface="Open Sans"/>
            </a:endParaRPr>
          </a:p>
        </p:txBody>
      </p:sp>
      <p:pic>
        <p:nvPicPr>
          <p:cNvPr id="321" name="Google Shape;321;p28"/>
          <p:cNvPicPr preferRelativeResize="0"/>
          <p:nvPr/>
        </p:nvPicPr>
        <p:blipFill>
          <a:blip r:embed="rId4">
            <a:alphaModFix/>
          </a:blip>
          <a:stretch>
            <a:fillRect/>
          </a:stretch>
        </p:blipFill>
        <p:spPr>
          <a:xfrm>
            <a:off x="768550" y="1579017"/>
            <a:ext cx="7187649" cy="3186232"/>
          </a:xfrm>
          <a:prstGeom prst="rect">
            <a:avLst/>
          </a:prstGeom>
          <a:noFill/>
          <a:ln>
            <a:noFill/>
          </a:ln>
        </p:spPr>
      </p:pic>
      <p:sp>
        <p:nvSpPr>
          <p:cNvPr id="322" name="Google Shape;322;p28"/>
          <p:cNvSpPr/>
          <p:nvPr/>
        </p:nvSpPr>
        <p:spPr>
          <a:xfrm>
            <a:off x="2676292" y="3093593"/>
            <a:ext cx="1397100" cy="105000"/>
          </a:xfrm>
          <a:prstGeom prst="leftRightArrow">
            <a:avLst>
              <a:gd name="adj1" fmla="val 50000"/>
              <a:gd name="adj2" fmla="val 50000"/>
            </a:avLst>
          </a:prstGeom>
          <a:solidFill>
            <a:srgbClr val="9E9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highlight>
                <a:srgbClr val="9E9E9E"/>
              </a:highlight>
              <a:latin typeface="+mj-lt"/>
              <a:ea typeface="Arial"/>
              <a:cs typeface="Arial"/>
              <a:sym typeface="Arial"/>
            </a:endParaRPr>
          </a:p>
        </p:txBody>
      </p:sp>
      <p:sp>
        <p:nvSpPr>
          <p:cNvPr id="323" name="Google Shape;323;p28"/>
          <p:cNvSpPr txBox="1"/>
          <p:nvPr/>
        </p:nvSpPr>
        <p:spPr>
          <a:xfrm>
            <a:off x="2554080" y="2736968"/>
            <a:ext cx="1641524"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dirty="0" err="1">
                <a:solidFill>
                  <a:srgbClr val="0D0D0D"/>
                </a:solidFill>
                <a:effectLst/>
                <a:latin typeface="Times New Roman" panose="02020603050405020304" pitchFamily="18" charset="0"/>
                <a:cs typeface="Times New Roman" panose="02020603050405020304" pitchFamily="18" charset="0"/>
              </a:rPr>
              <a:t>Xác</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minh</a:t>
            </a:r>
            <a:r>
              <a:rPr lang="en-US" sz="900" b="0" i="0" dirty="0">
                <a:solidFill>
                  <a:srgbClr val="0D0D0D"/>
                </a:solidFill>
                <a:effectLst/>
                <a:latin typeface="Times New Roman" panose="02020603050405020304" pitchFamily="18" charset="0"/>
                <a:cs typeface="Times New Roman" panose="02020603050405020304" pitchFamily="18" charset="0"/>
              </a:rPr>
              <a:t> chu </a:t>
            </a:r>
            <a:r>
              <a:rPr lang="en-US" sz="900" b="0" i="0" dirty="0" err="1">
                <a:solidFill>
                  <a:srgbClr val="0D0D0D"/>
                </a:solidFill>
                <a:effectLst/>
                <a:latin typeface="Times New Roman" panose="02020603050405020304" pitchFamily="18" charset="0"/>
                <a:cs typeface="Times New Roman" panose="02020603050405020304" pitchFamily="18" charset="0"/>
              </a:rPr>
              <a:t>kỳ</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bán</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hàng</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và</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mở</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rộng</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tính</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năng</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sản</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phẩm</a:t>
            </a:r>
            <a:endParaRPr sz="700" dirty="0">
              <a:solidFill>
                <a:srgbClr val="666666"/>
              </a:solidFill>
              <a:latin typeface="Times New Roman" panose="02020603050405020304" pitchFamily="18" charset="0"/>
              <a:ea typeface="M PLUS 1p"/>
              <a:cs typeface="Times New Roman" panose="02020603050405020304" pitchFamily="18" charset="0"/>
              <a:sym typeface="M PLUS 1p"/>
            </a:endParaRPr>
          </a:p>
        </p:txBody>
      </p:sp>
      <p:sp>
        <p:nvSpPr>
          <p:cNvPr id="324" name="Google Shape;324;p28"/>
          <p:cNvSpPr/>
          <p:nvPr/>
        </p:nvSpPr>
        <p:spPr>
          <a:xfrm>
            <a:off x="5632125" y="1653912"/>
            <a:ext cx="1397100" cy="105000"/>
          </a:xfrm>
          <a:prstGeom prst="leftRightArrow">
            <a:avLst>
              <a:gd name="adj1" fmla="val 50000"/>
              <a:gd name="adj2" fmla="val 50000"/>
            </a:avLst>
          </a:prstGeom>
          <a:solidFill>
            <a:srgbClr val="9E9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highlight>
                <a:srgbClr val="9E9E9E"/>
              </a:highlight>
              <a:latin typeface="+mj-lt"/>
              <a:ea typeface="Arial"/>
              <a:cs typeface="Arial"/>
              <a:sym typeface="Arial"/>
            </a:endParaRPr>
          </a:p>
        </p:txBody>
      </p:sp>
      <p:sp>
        <p:nvSpPr>
          <p:cNvPr id="325" name="Google Shape;325;p28"/>
          <p:cNvSpPr txBox="1"/>
          <p:nvPr/>
        </p:nvSpPr>
        <p:spPr>
          <a:xfrm>
            <a:off x="5470125" y="1259872"/>
            <a:ext cx="172110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dirty="0" err="1">
                <a:solidFill>
                  <a:srgbClr val="0D0D0D"/>
                </a:solidFill>
                <a:effectLst/>
                <a:latin typeface="Times New Roman" panose="02020603050405020304" pitchFamily="18" charset="0"/>
                <a:cs typeface="Times New Roman" panose="02020603050405020304" pitchFamily="18" charset="0"/>
              </a:rPr>
              <a:t>Mở</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rộng</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lĩnh</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vực</a:t>
            </a:r>
            <a:r>
              <a:rPr lang="en-US" sz="900" b="0" i="0" dirty="0">
                <a:solidFill>
                  <a:srgbClr val="0D0D0D"/>
                </a:solidFill>
                <a:effectLst/>
                <a:latin typeface="Times New Roman" panose="02020603050405020304" pitchFamily="18" charset="0"/>
                <a:cs typeface="Times New Roman" panose="02020603050405020304" pitchFamily="18" charset="0"/>
              </a:rPr>
              <a:t> </a:t>
            </a:r>
          </a:p>
          <a:p>
            <a:pPr marL="0" marR="0" lvl="0" indent="0" algn="ctr" rtl="0">
              <a:lnSpc>
                <a:spcPct val="100000"/>
              </a:lnSpc>
              <a:spcBef>
                <a:spcPts val="0"/>
              </a:spcBef>
              <a:spcAft>
                <a:spcPts val="0"/>
              </a:spcAft>
              <a:buNone/>
            </a:pPr>
            <a:r>
              <a:rPr lang="en-US" sz="900" b="0" i="0" dirty="0" err="1">
                <a:solidFill>
                  <a:srgbClr val="0D0D0D"/>
                </a:solidFill>
                <a:effectLst/>
                <a:latin typeface="Times New Roman" panose="02020603050405020304" pitchFamily="18" charset="0"/>
                <a:cs typeface="Times New Roman" panose="02020603050405020304" pitchFamily="18" charset="0"/>
              </a:rPr>
              <a:t>Mở</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rộng</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sản</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phẩm</a:t>
            </a:r>
            <a:endParaRPr sz="700" dirty="0">
              <a:solidFill>
                <a:srgbClr val="666666"/>
              </a:solidFill>
              <a:latin typeface="Times New Roman" panose="02020603050405020304" pitchFamily="18" charset="0"/>
              <a:ea typeface="M PLUS 1p"/>
              <a:cs typeface="Times New Roman" panose="02020603050405020304" pitchFamily="18" charset="0"/>
              <a:sym typeface="M PLUS 1p"/>
            </a:endParaRPr>
          </a:p>
        </p:txBody>
      </p:sp>
      <p:sp>
        <p:nvSpPr>
          <p:cNvPr id="326" name="Google Shape;326;p28"/>
          <p:cNvSpPr/>
          <p:nvPr/>
        </p:nvSpPr>
        <p:spPr>
          <a:xfrm>
            <a:off x="7191130" y="1459907"/>
            <a:ext cx="1397100" cy="105000"/>
          </a:xfrm>
          <a:prstGeom prst="rightArrow">
            <a:avLst>
              <a:gd name="adj1" fmla="val 50000"/>
              <a:gd name="adj2" fmla="val 50000"/>
            </a:avLst>
          </a:prstGeom>
          <a:solidFill>
            <a:srgbClr val="EF334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highlight>
                <a:srgbClr val="9E9E9E"/>
              </a:highlight>
              <a:latin typeface="+mj-lt"/>
              <a:ea typeface="Arial"/>
              <a:cs typeface="Arial"/>
              <a:sym typeface="Arial"/>
            </a:endParaRPr>
          </a:p>
        </p:txBody>
      </p:sp>
      <p:sp>
        <p:nvSpPr>
          <p:cNvPr id="327" name="Google Shape;327;p28"/>
          <p:cNvSpPr txBox="1"/>
          <p:nvPr/>
        </p:nvSpPr>
        <p:spPr>
          <a:xfrm>
            <a:off x="6981413" y="1140038"/>
            <a:ext cx="181650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dirty="0" err="1">
                <a:solidFill>
                  <a:srgbClr val="EF3340"/>
                </a:solidFill>
                <a:latin typeface="Times New Roman" panose="02020603050405020304" pitchFamily="18" charset="0"/>
                <a:ea typeface="M PLUS 1p"/>
                <a:cs typeface="Times New Roman" panose="02020603050405020304" pitchFamily="18" charset="0"/>
                <a:sym typeface="M PLUS 1p"/>
              </a:rPr>
              <a:t>Quản</a:t>
            </a:r>
            <a:r>
              <a:rPr lang="en-US" sz="900" dirty="0">
                <a:solidFill>
                  <a:srgbClr val="EF3340"/>
                </a:solidFill>
                <a:latin typeface="Times New Roman" panose="02020603050405020304" pitchFamily="18" charset="0"/>
                <a:ea typeface="M PLUS 1p"/>
                <a:cs typeface="Times New Roman" panose="02020603050405020304" pitchFamily="18" charset="0"/>
                <a:sym typeface="M PLUS 1p"/>
              </a:rPr>
              <a:t> </a:t>
            </a:r>
            <a:r>
              <a:rPr lang="en-US" sz="900" dirty="0" err="1">
                <a:solidFill>
                  <a:srgbClr val="EF3340"/>
                </a:solidFill>
                <a:latin typeface="Times New Roman" panose="02020603050405020304" pitchFamily="18" charset="0"/>
                <a:ea typeface="M PLUS 1p"/>
                <a:cs typeface="Times New Roman" panose="02020603050405020304" pitchFamily="18" charset="0"/>
                <a:sym typeface="M PLUS 1p"/>
              </a:rPr>
              <a:t>lý</a:t>
            </a:r>
            <a:r>
              <a:rPr lang="en-US" sz="900" dirty="0">
                <a:solidFill>
                  <a:srgbClr val="EF3340"/>
                </a:solidFill>
                <a:latin typeface="Times New Roman" panose="02020603050405020304" pitchFamily="18" charset="0"/>
                <a:ea typeface="M PLUS 1p"/>
                <a:cs typeface="Times New Roman" panose="02020603050405020304" pitchFamily="18" charset="0"/>
                <a:sym typeface="M PLUS 1p"/>
              </a:rPr>
              <a:t> </a:t>
            </a:r>
            <a:r>
              <a:rPr lang="en-US" sz="900" dirty="0" err="1">
                <a:solidFill>
                  <a:srgbClr val="EF3340"/>
                </a:solidFill>
                <a:latin typeface="Times New Roman" panose="02020603050405020304" pitchFamily="18" charset="0"/>
                <a:ea typeface="M PLUS 1p"/>
                <a:cs typeface="Times New Roman" panose="02020603050405020304" pitchFamily="18" charset="0"/>
                <a:sym typeface="M PLUS 1p"/>
              </a:rPr>
              <a:t>hiệu</a:t>
            </a:r>
            <a:r>
              <a:rPr lang="en-US" sz="900" dirty="0">
                <a:solidFill>
                  <a:srgbClr val="EF3340"/>
                </a:solidFill>
                <a:latin typeface="Times New Roman" panose="02020603050405020304" pitchFamily="18" charset="0"/>
                <a:ea typeface="M PLUS 1p"/>
                <a:cs typeface="Times New Roman" panose="02020603050405020304" pitchFamily="18" charset="0"/>
                <a:sym typeface="M PLUS 1p"/>
              </a:rPr>
              <a:t> </a:t>
            </a:r>
            <a:r>
              <a:rPr lang="en-US" sz="900" dirty="0" err="1">
                <a:solidFill>
                  <a:srgbClr val="EF3340"/>
                </a:solidFill>
                <a:latin typeface="Times New Roman" panose="02020603050405020304" pitchFamily="18" charset="0"/>
                <a:ea typeface="M PLUS 1p"/>
                <a:cs typeface="Times New Roman" panose="02020603050405020304" pitchFamily="18" charset="0"/>
                <a:sym typeface="M PLUS 1p"/>
              </a:rPr>
              <a:t>quả</a:t>
            </a:r>
            <a:endParaRPr sz="900" dirty="0">
              <a:solidFill>
                <a:srgbClr val="EF3340"/>
              </a:solidFill>
              <a:latin typeface="Times New Roman" panose="02020603050405020304" pitchFamily="18" charset="0"/>
              <a:ea typeface="M PLUS 1p"/>
              <a:cs typeface="Times New Roman" panose="02020603050405020304" pitchFamily="18" charset="0"/>
              <a:sym typeface="M PLUS 1p"/>
            </a:endParaRPr>
          </a:p>
          <a:p>
            <a:pPr marL="0" marR="0" lvl="0" indent="0" algn="ctr" rtl="0">
              <a:lnSpc>
                <a:spcPct val="100000"/>
              </a:lnSpc>
              <a:spcBef>
                <a:spcPts val="0"/>
              </a:spcBef>
              <a:spcAft>
                <a:spcPts val="0"/>
              </a:spcAft>
              <a:buNone/>
            </a:pPr>
            <a:r>
              <a:rPr lang="ja" sz="900" dirty="0">
                <a:solidFill>
                  <a:srgbClr val="EF3340"/>
                </a:solidFill>
                <a:latin typeface="Times New Roman" panose="02020603050405020304" pitchFamily="18" charset="0"/>
                <a:ea typeface="Open Sans"/>
                <a:cs typeface="Times New Roman" panose="02020603050405020304" pitchFamily="18" charset="0"/>
                <a:sym typeface="Open Sans"/>
              </a:rPr>
              <a:t>ANDPAD Second Act</a:t>
            </a:r>
            <a:endParaRPr sz="900" dirty="0">
              <a:solidFill>
                <a:srgbClr val="EF3340"/>
              </a:solidFill>
              <a:latin typeface="Times New Roman" panose="02020603050405020304" pitchFamily="18" charset="0"/>
              <a:ea typeface="Open Sans"/>
              <a:cs typeface="Times New Roman" panose="02020603050405020304" pitchFamily="18" charset="0"/>
              <a:sym typeface="Open Sans"/>
            </a:endParaRPr>
          </a:p>
        </p:txBody>
      </p:sp>
      <p:sp>
        <p:nvSpPr>
          <p:cNvPr id="328" name="Google Shape;328;p28"/>
          <p:cNvSpPr/>
          <p:nvPr/>
        </p:nvSpPr>
        <p:spPr>
          <a:xfrm>
            <a:off x="4290314" y="2393399"/>
            <a:ext cx="1474800" cy="105000"/>
          </a:xfrm>
          <a:prstGeom prst="leftRightArrow">
            <a:avLst>
              <a:gd name="adj1" fmla="val 50000"/>
              <a:gd name="adj2" fmla="val 50000"/>
            </a:avLst>
          </a:prstGeom>
          <a:solidFill>
            <a:srgbClr val="9E9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highlight>
                <a:srgbClr val="9E9E9E"/>
              </a:highlight>
              <a:latin typeface="+mj-lt"/>
              <a:ea typeface="Arial"/>
              <a:cs typeface="Arial"/>
              <a:sym typeface="Arial"/>
            </a:endParaRPr>
          </a:p>
        </p:txBody>
      </p:sp>
      <p:sp>
        <p:nvSpPr>
          <p:cNvPr id="329" name="Google Shape;329;p28"/>
          <p:cNvSpPr txBox="1"/>
          <p:nvPr/>
        </p:nvSpPr>
        <p:spPr>
          <a:xfrm>
            <a:off x="4045780" y="1960613"/>
            <a:ext cx="2025500"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Bắt</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 </a:t>
            </a: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đầu</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 </a:t>
            </a: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quá</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 </a:t>
            </a: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trình</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 </a:t>
            </a: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mở</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 </a:t>
            </a: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rộng</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 </a:t>
            </a: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tổ</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 </a:t>
            </a: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chức</a:t>
            </a:r>
            <a:endPar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endParaRPr>
          </a:p>
          <a:p>
            <a:pPr marL="0" marR="0" lvl="0" indent="0" algn="ctr" rtl="0">
              <a:lnSpc>
                <a:spcPct val="100000"/>
              </a:lnSpc>
              <a:spcBef>
                <a:spcPts val="0"/>
              </a:spcBef>
              <a:spcAft>
                <a:spcPts val="0"/>
              </a:spcAft>
              <a:buNone/>
            </a:pP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Khởi</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 </a:t>
            </a:r>
            <a:r>
              <a:rPr lang="en-US" altLang="ja" sz="900" dirty="0" err="1">
                <a:solidFill>
                  <a:schemeClr val="tx1"/>
                </a:solidFill>
                <a:latin typeface="Times New Roman" panose="02020603050405020304" pitchFamily="18" charset="0"/>
                <a:ea typeface="M PLUS 1p"/>
                <a:cs typeface="Times New Roman" panose="02020603050405020304" pitchFamily="18" charset="0"/>
                <a:sym typeface="M PLUS 1p"/>
              </a:rPr>
              <a:t>động</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 ANDPAD ZERO </a:t>
            </a:r>
            <a:r>
              <a:rPr lang="ja" altLang="en-US" sz="900" dirty="0">
                <a:solidFill>
                  <a:schemeClr val="tx1"/>
                </a:solidFill>
                <a:latin typeface="Times New Roman" panose="02020603050405020304" pitchFamily="18" charset="0"/>
                <a:ea typeface="M PLUS 1p"/>
                <a:cs typeface="Times New Roman" panose="02020603050405020304" pitchFamily="18" charset="0"/>
                <a:sym typeface="M PLUS 1p"/>
              </a:rPr>
              <a:t>（</a:t>
            </a:r>
            <a:r>
              <a:rPr lang="en-US" altLang="ja" sz="900" dirty="0">
                <a:solidFill>
                  <a:schemeClr val="tx1"/>
                </a:solidFill>
                <a:latin typeface="Times New Roman" panose="02020603050405020304" pitchFamily="18" charset="0"/>
                <a:ea typeface="M PLUS 1p"/>
                <a:cs typeface="Times New Roman" panose="02020603050405020304" pitchFamily="18" charset="0"/>
                <a:sym typeface="M PLUS 1p"/>
              </a:rPr>
              <a:t>R&amp;D</a:t>
            </a:r>
            <a:r>
              <a:rPr lang="ja" altLang="en-US" sz="900" dirty="0">
                <a:solidFill>
                  <a:schemeClr val="tx1"/>
                </a:solidFill>
                <a:latin typeface="Times New Roman" panose="02020603050405020304" pitchFamily="18" charset="0"/>
                <a:ea typeface="M PLUS 1p"/>
                <a:cs typeface="Times New Roman" panose="02020603050405020304" pitchFamily="18" charset="0"/>
                <a:sym typeface="M PLUS 1p"/>
              </a:rPr>
              <a:t>）</a:t>
            </a:r>
            <a:endParaRPr sz="900" dirty="0">
              <a:solidFill>
                <a:schemeClr val="tx1"/>
              </a:solidFill>
              <a:latin typeface="Times New Roman" panose="02020603050405020304" pitchFamily="18" charset="0"/>
              <a:ea typeface="M PLUS 1p"/>
              <a:cs typeface="Times New Roman" panose="02020603050405020304" pitchFamily="18" charset="0"/>
              <a:sym typeface="M PLUS 1p"/>
            </a:endParaRPr>
          </a:p>
        </p:txBody>
      </p:sp>
      <p:sp>
        <p:nvSpPr>
          <p:cNvPr id="330" name="Google Shape;330;p28"/>
          <p:cNvSpPr txBox="1"/>
          <p:nvPr/>
        </p:nvSpPr>
        <p:spPr>
          <a:xfrm>
            <a:off x="2561305" y="4375719"/>
            <a:ext cx="862200" cy="301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Ra </a:t>
            </a:r>
            <a:r>
              <a:rPr lang="en-US" altLang="ja" sz="700" dirty="0" err="1">
                <a:solidFill>
                  <a:srgbClr val="666666"/>
                </a:solidFill>
                <a:latin typeface="Times New Roman" panose="02020603050405020304" pitchFamily="18" charset="0"/>
                <a:ea typeface="M PLUS 1p Medium"/>
                <a:cs typeface="Times New Roman" panose="02020603050405020304" pitchFamily="18" charset="0"/>
                <a:sym typeface="M PLUS 1p Medium"/>
              </a:rPr>
              <a:t>mắt</a:t>
            </a:r>
            <a:r>
              <a:rPr lang="en-US" alt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 </a:t>
            </a:r>
          </a:p>
          <a:p>
            <a:pPr marL="0" lvl="0" indent="0" algn="ctr" rtl="0">
              <a:spcBef>
                <a:spcPts val="0"/>
              </a:spcBef>
              <a:spcAft>
                <a:spcPts val="0"/>
              </a:spcAft>
              <a:buNone/>
            </a:pPr>
            <a:r>
              <a:rPr 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a:t>
            </a:r>
            <a:r>
              <a:rPr lang="ja" sz="700" dirty="0">
                <a:solidFill>
                  <a:srgbClr val="666666"/>
                </a:solidFill>
                <a:latin typeface="Times New Roman" panose="02020603050405020304" pitchFamily="18" charset="0"/>
                <a:ea typeface="Open Sans Medium"/>
                <a:cs typeface="Times New Roman" panose="02020603050405020304" pitchFamily="18" charset="0"/>
                <a:sym typeface="Open Sans Medium"/>
              </a:rPr>
              <a:t>&amp;ANDPAD</a:t>
            </a:r>
            <a:r>
              <a:rPr 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a:t>
            </a:r>
            <a:br>
              <a:rPr 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br>
            <a:endParaRPr sz="700" dirty="0">
              <a:solidFill>
                <a:srgbClr val="666666"/>
              </a:solidFill>
              <a:latin typeface="Times New Roman" panose="02020603050405020304" pitchFamily="18" charset="0"/>
              <a:ea typeface="M PLUS 1p Medium"/>
              <a:cs typeface="Times New Roman" panose="02020603050405020304" pitchFamily="18" charset="0"/>
              <a:sym typeface="M PLUS 1p Medium"/>
            </a:endParaRPr>
          </a:p>
        </p:txBody>
      </p:sp>
      <p:sp>
        <p:nvSpPr>
          <p:cNvPr id="331" name="Google Shape;331;p28"/>
          <p:cNvSpPr txBox="1"/>
          <p:nvPr/>
        </p:nvSpPr>
        <p:spPr>
          <a:xfrm>
            <a:off x="3304444" y="4375719"/>
            <a:ext cx="862200" cy="301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Huy </a:t>
            </a:r>
            <a:r>
              <a:rPr lang="en-US" sz="700" dirty="0" err="1">
                <a:solidFill>
                  <a:srgbClr val="666666"/>
                </a:solidFill>
                <a:latin typeface="Times New Roman" panose="02020603050405020304" pitchFamily="18" charset="0"/>
                <a:ea typeface="M PLUS 1p Medium"/>
                <a:cs typeface="Times New Roman" panose="02020603050405020304" pitchFamily="18" charset="0"/>
                <a:sym typeface="M PLUS 1p Medium"/>
              </a:rPr>
              <a:t>động</a:t>
            </a:r>
            <a:r>
              <a:rPr lang="en-US"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 </a:t>
            </a:r>
            <a:r>
              <a:rPr lang="en-US" sz="700" dirty="0" err="1">
                <a:solidFill>
                  <a:srgbClr val="666666"/>
                </a:solidFill>
                <a:latin typeface="Times New Roman" panose="02020603050405020304" pitchFamily="18" charset="0"/>
                <a:ea typeface="M PLUS 1p Medium"/>
                <a:cs typeface="Times New Roman" panose="02020603050405020304" pitchFamily="18" charset="0"/>
                <a:sym typeface="M PLUS 1p Medium"/>
              </a:rPr>
              <a:t>vốn</a:t>
            </a:r>
            <a:endParaRPr sz="700" dirty="0">
              <a:solidFill>
                <a:srgbClr val="666666"/>
              </a:solidFill>
              <a:latin typeface="Times New Roman" panose="02020603050405020304" pitchFamily="18" charset="0"/>
              <a:ea typeface="M PLUS 1p Medium"/>
              <a:cs typeface="Times New Roman" panose="02020603050405020304" pitchFamily="18" charset="0"/>
              <a:sym typeface="M PLUS 1p Medium"/>
            </a:endParaRPr>
          </a:p>
        </p:txBody>
      </p:sp>
      <p:sp>
        <p:nvSpPr>
          <p:cNvPr id="332" name="Google Shape;332;p28"/>
          <p:cNvSpPr txBox="1"/>
          <p:nvPr/>
        </p:nvSpPr>
        <p:spPr>
          <a:xfrm>
            <a:off x="4055632" y="4375718"/>
            <a:ext cx="774491" cy="481905"/>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Gọi</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vốn</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Series A </a:t>
            </a:r>
          </a:p>
          <a:p>
            <a:pPr marL="0" marR="0" lvl="0" indent="0" algn="ctr" rtl="0">
              <a:lnSpc>
                <a:spcPct val="100000"/>
              </a:lnSpc>
              <a:spcBef>
                <a:spcPts val="0"/>
              </a:spcBef>
              <a:spcAft>
                <a:spcPts val="0"/>
              </a:spcAft>
              <a:buNone/>
            </a:pP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(4 </a:t>
            </a: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tỷ</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yên</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a:t>
            </a:r>
            <a:endParaRPr sz="500" dirty="0">
              <a:solidFill>
                <a:schemeClr val="tx2">
                  <a:lumMod val="50000"/>
                </a:schemeClr>
              </a:solidFill>
              <a:latin typeface="Times New Roman" panose="02020603050405020304" pitchFamily="18" charset="0"/>
              <a:ea typeface="M PLUS 1p Medium"/>
              <a:cs typeface="Times New Roman" panose="02020603050405020304" pitchFamily="18" charset="0"/>
              <a:sym typeface="M PLUS 1p Medium"/>
            </a:endParaRPr>
          </a:p>
        </p:txBody>
      </p:sp>
      <p:sp>
        <p:nvSpPr>
          <p:cNvPr id="333" name="Google Shape;333;p28"/>
          <p:cNvSpPr txBox="1"/>
          <p:nvPr/>
        </p:nvSpPr>
        <p:spPr>
          <a:xfrm>
            <a:off x="4817633" y="4376607"/>
            <a:ext cx="766633" cy="40364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Gọi</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vốn</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Series B </a:t>
            </a:r>
          </a:p>
          <a:p>
            <a:pPr marL="0" marR="0" lvl="0" indent="0" algn="ctr" rtl="0">
              <a:lnSpc>
                <a:spcPct val="100000"/>
              </a:lnSpc>
              <a:spcBef>
                <a:spcPts val="0"/>
              </a:spcBef>
              <a:spcAft>
                <a:spcPts val="0"/>
              </a:spcAft>
              <a:buNone/>
            </a:pP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a:t>
            </a:r>
            <a:r>
              <a:rPr lang="en-US" sz="900" dirty="0">
                <a:solidFill>
                  <a:schemeClr val="tx2">
                    <a:lumMod val="50000"/>
                  </a:schemeClr>
                </a:solidFill>
                <a:latin typeface="Times New Roman" panose="02020603050405020304" pitchFamily="18" charset="0"/>
                <a:cs typeface="Times New Roman" panose="02020603050405020304" pitchFamily="18" charset="0"/>
              </a:rPr>
              <a:t>20</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tỷ</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800" b="0" i="0" dirty="0" err="1">
                <a:solidFill>
                  <a:schemeClr val="tx2">
                    <a:lumMod val="50000"/>
                  </a:schemeClr>
                </a:solidFill>
                <a:effectLst/>
                <a:latin typeface="Times New Roman" panose="02020603050405020304" pitchFamily="18" charset="0"/>
                <a:cs typeface="Times New Roman" panose="02020603050405020304" pitchFamily="18" charset="0"/>
              </a:rPr>
              <a:t>yên</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a:t>
            </a:r>
            <a:endParaRPr lang="en-US" sz="500" dirty="0">
              <a:solidFill>
                <a:schemeClr val="tx2">
                  <a:lumMod val="50000"/>
                </a:schemeClr>
              </a:solidFill>
              <a:latin typeface="Times New Roman" panose="02020603050405020304" pitchFamily="18" charset="0"/>
              <a:ea typeface="M PLUS 1p Medium"/>
              <a:cs typeface="Times New Roman" panose="02020603050405020304" pitchFamily="18" charset="0"/>
              <a:sym typeface="M PLUS 1p Medium"/>
            </a:endParaRPr>
          </a:p>
        </p:txBody>
      </p:sp>
      <p:sp>
        <p:nvSpPr>
          <p:cNvPr id="334" name="Google Shape;334;p28"/>
          <p:cNvSpPr txBox="1"/>
          <p:nvPr/>
        </p:nvSpPr>
        <p:spPr>
          <a:xfrm>
            <a:off x="5591160" y="4375719"/>
            <a:ext cx="742728" cy="301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Gọi</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vốn</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Series C </a:t>
            </a:r>
          </a:p>
          <a:p>
            <a:pPr marL="0" marR="0" lvl="0" indent="0" algn="ctr" rtl="0">
              <a:lnSpc>
                <a:spcPct val="100000"/>
              </a:lnSpc>
              <a:spcBef>
                <a:spcPts val="0"/>
              </a:spcBef>
              <a:spcAft>
                <a:spcPts val="0"/>
              </a:spcAft>
              <a:buNone/>
            </a:pP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(6</a:t>
            </a:r>
            <a:r>
              <a:rPr lang="en-US" sz="900" dirty="0">
                <a:solidFill>
                  <a:schemeClr val="tx2">
                    <a:lumMod val="50000"/>
                  </a:schemeClr>
                </a:solidFill>
                <a:latin typeface="Times New Roman" panose="02020603050405020304" pitchFamily="18" charset="0"/>
                <a:cs typeface="Times New Roman" panose="02020603050405020304" pitchFamily="18" charset="0"/>
              </a:rPr>
              <a:t>0</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900" b="0" i="0" dirty="0" err="1">
                <a:solidFill>
                  <a:schemeClr val="tx2">
                    <a:lumMod val="50000"/>
                  </a:schemeClr>
                </a:solidFill>
                <a:effectLst/>
                <a:latin typeface="Times New Roman" panose="02020603050405020304" pitchFamily="18" charset="0"/>
                <a:cs typeface="Times New Roman" panose="02020603050405020304" pitchFamily="18" charset="0"/>
              </a:rPr>
              <a:t>tỷ</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800" b="0" i="0" dirty="0" err="1">
                <a:solidFill>
                  <a:schemeClr val="tx2">
                    <a:lumMod val="50000"/>
                  </a:schemeClr>
                </a:solidFill>
                <a:effectLst/>
                <a:latin typeface="Times New Roman" panose="02020603050405020304" pitchFamily="18" charset="0"/>
                <a:cs typeface="Times New Roman" panose="02020603050405020304" pitchFamily="18" charset="0"/>
              </a:rPr>
              <a:t>yên</a:t>
            </a:r>
            <a:r>
              <a:rPr lang="en-US" sz="900" b="0" i="0" dirty="0">
                <a:solidFill>
                  <a:schemeClr val="tx2">
                    <a:lumMod val="50000"/>
                  </a:schemeClr>
                </a:solidFill>
                <a:effectLst/>
                <a:latin typeface="Times New Roman" panose="02020603050405020304" pitchFamily="18" charset="0"/>
                <a:cs typeface="Times New Roman" panose="02020603050405020304" pitchFamily="18" charset="0"/>
              </a:rPr>
              <a:t>)</a:t>
            </a:r>
            <a:endParaRPr lang="en-US" sz="500" dirty="0">
              <a:solidFill>
                <a:schemeClr val="tx2">
                  <a:lumMod val="50000"/>
                </a:schemeClr>
              </a:solidFill>
              <a:latin typeface="Times New Roman" panose="02020603050405020304" pitchFamily="18" charset="0"/>
              <a:ea typeface="M PLUS 1p Medium"/>
              <a:cs typeface="Times New Roman" panose="02020603050405020304" pitchFamily="18" charset="0"/>
              <a:sym typeface="M PLUS 1p Medium"/>
            </a:endParaRPr>
          </a:p>
        </p:txBody>
      </p:sp>
      <p:sp>
        <p:nvSpPr>
          <p:cNvPr id="335" name="Google Shape;335;p28"/>
          <p:cNvSpPr txBox="1"/>
          <p:nvPr/>
        </p:nvSpPr>
        <p:spPr>
          <a:xfrm>
            <a:off x="6273179" y="4375719"/>
            <a:ext cx="862200" cy="301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vi-VN" altLang="ja" sz="800" dirty="0">
                <a:solidFill>
                  <a:srgbClr val="666666"/>
                </a:solidFill>
                <a:latin typeface="Times New Roman" panose="02020603050405020304" pitchFamily="18" charset="0"/>
                <a:ea typeface="M PLUS 1p Medium"/>
                <a:cs typeface="Times New Roman" panose="02020603050405020304" pitchFamily="18" charset="0"/>
                <a:sym typeface="M PLUS 1p Medium"/>
              </a:rPr>
              <a:t>Vượt mốc </a:t>
            </a:r>
            <a:endParaRPr lang="en-US" altLang="ja" sz="800" dirty="0">
              <a:solidFill>
                <a:srgbClr val="666666"/>
              </a:solidFill>
              <a:latin typeface="Times New Roman" panose="02020603050405020304" pitchFamily="18" charset="0"/>
              <a:ea typeface="M PLUS 1p Medium"/>
              <a:cs typeface="Times New Roman" panose="02020603050405020304" pitchFamily="18" charset="0"/>
              <a:sym typeface="M PLUS 1p Medium"/>
            </a:endParaRPr>
          </a:p>
          <a:p>
            <a:pPr marL="0" marR="0" lvl="0" indent="0" algn="ctr" rtl="0">
              <a:lnSpc>
                <a:spcPct val="100000"/>
              </a:lnSpc>
              <a:spcBef>
                <a:spcPts val="0"/>
              </a:spcBef>
              <a:spcAft>
                <a:spcPts val="0"/>
              </a:spcAft>
              <a:buNone/>
            </a:pPr>
            <a:r>
              <a:rPr lang="vi-VN" altLang="ja" sz="800" dirty="0">
                <a:solidFill>
                  <a:srgbClr val="666666"/>
                </a:solidFill>
                <a:latin typeface="Times New Roman" panose="02020603050405020304" pitchFamily="18" charset="0"/>
                <a:ea typeface="M PLUS 1p Medium"/>
                <a:cs typeface="Times New Roman" panose="02020603050405020304" pitchFamily="18" charset="0"/>
                <a:sym typeface="M PLUS 1p Medium"/>
              </a:rPr>
              <a:t>Số doanh nghiệp sử dụng: 100,000 công ty</a:t>
            </a:r>
          </a:p>
          <a:p>
            <a:pPr marL="0" marR="0" lvl="0" indent="0" algn="ctr" rtl="0">
              <a:lnSpc>
                <a:spcPct val="100000"/>
              </a:lnSpc>
              <a:spcBef>
                <a:spcPts val="0"/>
              </a:spcBef>
              <a:spcAft>
                <a:spcPts val="0"/>
              </a:spcAft>
              <a:buNone/>
            </a:pPr>
            <a:r>
              <a:rPr lang="vi-VN" altLang="ja" sz="800" dirty="0">
                <a:solidFill>
                  <a:srgbClr val="666666"/>
                </a:solidFill>
                <a:latin typeface="Times New Roman" panose="02020603050405020304" pitchFamily="18" charset="0"/>
                <a:ea typeface="M PLUS 1p Medium"/>
                <a:cs typeface="Times New Roman" panose="02020603050405020304" pitchFamily="18" charset="0"/>
                <a:sym typeface="M PLUS 1p Medium"/>
              </a:rPr>
              <a:t>Số người dùng: 260,000 người</a:t>
            </a:r>
            <a:endParaRPr sz="800" dirty="0">
              <a:solidFill>
                <a:srgbClr val="666666"/>
              </a:solidFill>
              <a:latin typeface="Times New Roman" panose="02020603050405020304" pitchFamily="18" charset="0"/>
              <a:ea typeface="M PLUS 1p Medium"/>
              <a:cs typeface="Times New Roman" panose="02020603050405020304" pitchFamily="18" charset="0"/>
              <a:sym typeface="M PLUS 1p Medium"/>
            </a:endParaRPr>
          </a:p>
        </p:txBody>
      </p:sp>
      <p:sp>
        <p:nvSpPr>
          <p:cNvPr id="336" name="Google Shape;336;p28"/>
          <p:cNvSpPr txBox="1"/>
          <p:nvPr/>
        </p:nvSpPr>
        <p:spPr>
          <a:xfrm>
            <a:off x="7135378" y="4349715"/>
            <a:ext cx="806711" cy="301500"/>
          </a:xfrm>
          <a:prstGeom prst="rect">
            <a:avLst/>
          </a:prstGeom>
          <a:noFill/>
          <a:ln>
            <a:noFill/>
          </a:ln>
        </p:spPr>
        <p:txBody>
          <a:bodyPr spcFirstLastPara="1" wrap="square" lIns="0" tIns="0" rIns="0" bIns="0" anchor="t" anchorCtr="0">
            <a:noAutofit/>
          </a:bodyPr>
          <a:lstStyle/>
          <a:p>
            <a:pPr marL="0" marR="0" lvl="0" indent="0" algn="ctr" rtl="0">
              <a:lnSpc>
                <a:spcPct val="100000"/>
              </a:lnSpc>
              <a:spcBef>
                <a:spcPts val="0"/>
              </a:spcBef>
              <a:spcAft>
                <a:spcPts val="0"/>
              </a:spcAft>
              <a:buNone/>
            </a:pPr>
            <a:r>
              <a:rPr lang="en-US" sz="800" b="0" i="0" dirty="0" err="1">
                <a:solidFill>
                  <a:schemeClr val="tx2">
                    <a:lumMod val="50000"/>
                  </a:schemeClr>
                </a:solidFill>
                <a:effectLst/>
                <a:latin typeface="Times New Roman" panose="02020603050405020304" pitchFamily="18" charset="0"/>
                <a:cs typeface="Times New Roman" panose="02020603050405020304" pitchFamily="18" charset="0"/>
              </a:rPr>
              <a:t>Gọi</a:t>
            </a:r>
            <a:r>
              <a:rPr lang="en-US" sz="8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800" b="0" i="0" dirty="0" err="1">
                <a:solidFill>
                  <a:schemeClr val="tx2">
                    <a:lumMod val="50000"/>
                  </a:schemeClr>
                </a:solidFill>
                <a:effectLst/>
                <a:latin typeface="Times New Roman" panose="02020603050405020304" pitchFamily="18" charset="0"/>
                <a:cs typeface="Times New Roman" panose="02020603050405020304" pitchFamily="18" charset="0"/>
              </a:rPr>
              <a:t>vốn</a:t>
            </a:r>
            <a:r>
              <a:rPr lang="en-US" sz="800" b="0" i="0" dirty="0">
                <a:solidFill>
                  <a:schemeClr val="tx2">
                    <a:lumMod val="50000"/>
                  </a:schemeClr>
                </a:solidFill>
                <a:effectLst/>
                <a:latin typeface="Times New Roman" panose="02020603050405020304" pitchFamily="18" charset="0"/>
                <a:cs typeface="Times New Roman" panose="02020603050405020304" pitchFamily="18" charset="0"/>
              </a:rPr>
              <a:t> Series D </a:t>
            </a:r>
          </a:p>
          <a:p>
            <a:pPr marL="0" marR="0" lvl="0" indent="0" algn="ctr" rtl="0">
              <a:lnSpc>
                <a:spcPct val="100000"/>
              </a:lnSpc>
              <a:spcBef>
                <a:spcPts val="0"/>
              </a:spcBef>
              <a:spcAft>
                <a:spcPts val="0"/>
              </a:spcAft>
              <a:buNone/>
            </a:pPr>
            <a:r>
              <a:rPr lang="en-US" sz="800" b="0" i="0" dirty="0">
                <a:solidFill>
                  <a:schemeClr val="tx2">
                    <a:lumMod val="50000"/>
                  </a:schemeClr>
                </a:solidFill>
                <a:effectLst/>
                <a:latin typeface="Times New Roman" panose="02020603050405020304" pitchFamily="18" charset="0"/>
                <a:cs typeface="Times New Roman" panose="02020603050405020304" pitchFamily="18" charset="0"/>
              </a:rPr>
              <a:t>(122 </a:t>
            </a:r>
            <a:r>
              <a:rPr lang="en-US" sz="800" b="0" i="0" dirty="0" err="1">
                <a:solidFill>
                  <a:schemeClr val="tx2">
                    <a:lumMod val="50000"/>
                  </a:schemeClr>
                </a:solidFill>
                <a:effectLst/>
                <a:latin typeface="Times New Roman" panose="02020603050405020304" pitchFamily="18" charset="0"/>
                <a:cs typeface="Times New Roman" panose="02020603050405020304" pitchFamily="18" charset="0"/>
              </a:rPr>
              <a:t>tỷ</a:t>
            </a:r>
            <a:r>
              <a:rPr lang="en-US" sz="800" b="0" i="0" dirty="0">
                <a:solidFill>
                  <a:schemeClr val="tx2">
                    <a:lumMod val="50000"/>
                  </a:schemeClr>
                </a:solidFill>
                <a:effectLst/>
                <a:latin typeface="Times New Roman" panose="02020603050405020304" pitchFamily="18" charset="0"/>
                <a:cs typeface="Times New Roman" panose="02020603050405020304" pitchFamily="18" charset="0"/>
              </a:rPr>
              <a:t> </a:t>
            </a:r>
            <a:r>
              <a:rPr lang="en-US" sz="700" b="0" i="0" dirty="0" err="1">
                <a:solidFill>
                  <a:schemeClr val="tx2">
                    <a:lumMod val="50000"/>
                  </a:schemeClr>
                </a:solidFill>
                <a:effectLst/>
                <a:latin typeface="Times New Roman" panose="02020603050405020304" pitchFamily="18" charset="0"/>
                <a:cs typeface="Times New Roman" panose="02020603050405020304" pitchFamily="18" charset="0"/>
              </a:rPr>
              <a:t>yên</a:t>
            </a:r>
            <a:r>
              <a:rPr lang="en-US" sz="800" b="0" i="0" dirty="0">
                <a:solidFill>
                  <a:schemeClr val="tx2">
                    <a:lumMod val="50000"/>
                  </a:schemeClr>
                </a:solidFill>
                <a:effectLst/>
                <a:latin typeface="Times New Roman" panose="02020603050405020304" pitchFamily="18" charset="0"/>
                <a:cs typeface="Times New Roman" panose="02020603050405020304" pitchFamily="18" charset="0"/>
              </a:rPr>
              <a:t>)</a:t>
            </a:r>
          </a:p>
          <a:p>
            <a:pPr marL="0" marR="0" lvl="0" indent="0" algn="ctr" rtl="0">
              <a:lnSpc>
                <a:spcPct val="100000"/>
              </a:lnSpc>
              <a:spcBef>
                <a:spcPts val="0"/>
              </a:spcBef>
              <a:spcAft>
                <a:spcPts val="0"/>
              </a:spcAft>
              <a:buNone/>
            </a:pPr>
            <a:r>
              <a:rPr lang="en-US" sz="800" dirty="0">
                <a:solidFill>
                  <a:schemeClr val="tx2">
                    <a:lumMod val="50000"/>
                  </a:schemeClr>
                </a:solidFill>
                <a:latin typeface="Times New Roman" panose="02020603050405020304" pitchFamily="18" charset="0"/>
                <a:ea typeface="M PLUS 1p Medium"/>
                <a:cs typeface="Times New Roman" panose="02020603050405020304" pitchFamily="18" charset="0"/>
                <a:sym typeface="M PLUS 1p Medium"/>
              </a:rPr>
              <a:t>Thành </a:t>
            </a:r>
            <a:r>
              <a:rPr lang="en-US" sz="800" dirty="0" err="1">
                <a:solidFill>
                  <a:schemeClr val="tx2">
                    <a:lumMod val="50000"/>
                  </a:schemeClr>
                </a:solidFill>
                <a:latin typeface="Times New Roman" panose="02020603050405020304" pitchFamily="18" charset="0"/>
                <a:ea typeface="M PLUS 1p Medium"/>
                <a:cs typeface="Times New Roman" panose="02020603050405020304" pitchFamily="18" charset="0"/>
                <a:sym typeface="M PLUS 1p Medium"/>
              </a:rPr>
              <a:t>lập</a:t>
            </a:r>
            <a:r>
              <a:rPr lang="en-US" sz="800" dirty="0">
                <a:solidFill>
                  <a:schemeClr val="tx2">
                    <a:lumMod val="50000"/>
                  </a:schemeClr>
                </a:solidFill>
                <a:latin typeface="Times New Roman" panose="02020603050405020304" pitchFamily="18" charset="0"/>
                <a:ea typeface="M PLUS 1p Medium"/>
                <a:cs typeface="Times New Roman" panose="02020603050405020304" pitchFamily="18" charset="0"/>
                <a:sym typeface="M PLUS 1p Medium"/>
              </a:rPr>
              <a:t> ANDPAD Vietnam</a:t>
            </a:r>
            <a:endParaRPr lang="en-US" sz="400" dirty="0">
              <a:solidFill>
                <a:schemeClr val="tx2">
                  <a:lumMod val="50000"/>
                </a:schemeClr>
              </a:solidFill>
              <a:latin typeface="Times New Roman" panose="02020603050405020304" pitchFamily="18" charset="0"/>
              <a:ea typeface="M PLUS 1p Medium"/>
              <a:cs typeface="Times New Roman" panose="02020603050405020304" pitchFamily="18" charset="0"/>
              <a:sym typeface="M PLUS 1p Medium"/>
            </a:endParaRPr>
          </a:p>
        </p:txBody>
      </p:sp>
      <p:sp>
        <p:nvSpPr>
          <p:cNvPr id="337" name="Google Shape;337;p28"/>
          <p:cNvSpPr txBox="1"/>
          <p:nvPr/>
        </p:nvSpPr>
        <p:spPr>
          <a:xfrm>
            <a:off x="1773486" y="4375719"/>
            <a:ext cx="912300" cy="301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alt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Ra </a:t>
            </a:r>
            <a:r>
              <a:rPr lang="en-US" altLang="ja" sz="700" dirty="0" err="1">
                <a:solidFill>
                  <a:srgbClr val="666666"/>
                </a:solidFill>
                <a:latin typeface="Times New Roman" panose="02020603050405020304" pitchFamily="18" charset="0"/>
                <a:ea typeface="M PLUS 1p Medium"/>
                <a:cs typeface="Times New Roman" panose="02020603050405020304" pitchFamily="18" charset="0"/>
                <a:sym typeface="M PLUS 1p Medium"/>
              </a:rPr>
              <a:t>mắt</a:t>
            </a:r>
            <a:endParaRPr lang="en-US" alt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endParaRPr>
          </a:p>
          <a:p>
            <a:pPr marL="0" lvl="0" indent="0" algn="ctr" rtl="0">
              <a:spcBef>
                <a:spcPts val="0"/>
              </a:spcBef>
              <a:spcAft>
                <a:spcPts val="0"/>
              </a:spcAft>
              <a:buNone/>
            </a:pPr>
            <a:r>
              <a:rPr 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a:t>
            </a:r>
            <a:r>
              <a:rPr lang="en-US" alt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Minna </a:t>
            </a:r>
            <a:r>
              <a:rPr lang="en-US" altLang="ja" sz="700" dirty="0" err="1">
                <a:solidFill>
                  <a:srgbClr val="666666"/>
                </a:solidFill>
                <a:latin typeface="Times New Roman" panose="02020603050405020304" pitchFamily="18" charset="0"/>
                <a:ea typeface="M PLUS 1p Medium"/>
                <a:cs typeface="Times New Roman" panose="02020603050405020304" pitchFamily="18" charset="0"/>
                <a:sym typeface="M PLUS 1p Medium"/>
              </a:rPr>
              <a:t>san</a:t>
            </a:r>
            <a:r>
              <a:rPr lang="en-US" alt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 no Reform</a:t>
            </a:r>
            <a:r>
              <a:rPr 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a:t>
            </a:r>
            <a:br>
              <a:rPr lang="ja" sz="700" dirty="0">
                <a:solidFill>
                  <a:srgbClr val="666666"/>
                </a:solidFill>
                <a:latin typeface="Times New Roman" panose="02020603050405020304" pitchFamily="18" charset="0"/>
                <a:ea typeface="M PLUS 1p Medium"/>
                <a:cs typeface="Times New Roman" panose="02020603050405020304" pitchFamily="18" charset="0"/>
                <a:sym typeface="M PLUS 1p Medium"/>
              </a:rPr>
            </a:br>
            <a:endParaRPr sz="700" dirty="0">
              <a:solidFill>
                <a:srgbClr val="666666"/>
              </a:solidFill>
              <a:latin typeface="Times New Roman" panose="02020603050405020304" pitchFamily="18" charset="0"/>
              <a:ea typeface="M PLUS 1p Medium"/>
              <a:cs typeface="Times New Roman" panose="02020603050405020304" pitchFamily="18" charset="0"/>
              <a:sym typeface="M PLUS 1p Medium"/>
            </a:endParaRPr>
          </a:p>
        </p:txBody>
      </p:sp>
      <p:sp>
        <p:nvSpPr>
          <p:cNvPr id="338" name="Google Shape;338;p28"/>
          <p:cNvSpPr txBox="1"/>
          <p:nvPr/>
        </p:nvSpPr>
        <p:spPr>
          <a:xfrm>
            <a:off x="1111767" y="4375719"/>
            <a:ext cx="862200" cy="301500"/>
          </a:xfrm>
          <a:prstGeom prst="rect">
            <a:avLst/>
          </a:prstGeom>
          <a:noFill/>
          <a:ln>
            <a:noFill/>
          </a:ln>
        </p:spPr>
        <p:txBody>
          <a:bodyPr spcFirstLastPara="1" wrap="square" lIns="0" tIns="0" rIns="0" bIns="0" anchor="t" anchorCtr="0">
            <a:noAutofit/>
          </a:bodyPr>
          <a:lstStyle/>
          <a:p>
            <a:pPr marL="0" lvl="0" indent="0" algn="ctr" rtl="0">
              <a:spcBef>
                <a:spcPts val="0"/>
              </a:spcBef>
              <a:spcAft>
                <a:spcPts val="0"/>
              </a:spcAft>
              <a:buNone/>
            </a:pPr>
            <a:r>
              <a:rPr lang="en-US" sz="700" dirty="0" err="1">
                <a:solidFill>
                  <a:srgbClr val="666666"/>
                </a:solidFill>
                <a:latin typeface="Times New Roman" panose="02020603050405020304" pitchFamily="18" charset="0"/>
                <a:ea typeface="M PLUS 1p Medium"/>
                <a:cs typeface="Times New Roman" panose="02020603050405020304" pitchFamily="18" charset="0"/>
                <a:sym typeface="M PLUS 1p Medium"/>
              </a:rPr>
              <a:t>Triển</a:t>
            </a:r>
            <a:r>
              <a:rPr lang="en-US"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 </a:t>
            </a:r>
            <a:r>
              <a:rPr lang="en-US" sz="700" dirty="0" err="1">
                <a:solidFill>
                  <a:srgbClr val="666666"/>
                </a:solidFill>
                <a:latin typeface="Times New Roman" panose="02020603050405020304" pitchFamily="18" charset="0"/>
                <a:ea typeface="M PLUS 1p Medium"/>
                <a:cs typeface="Times New Roman" panose="02020603050405020304" pitchFamily="18" charset="0"/>
                <a:sym typeface="M PLUS 1p Medium"/>
              </a:rPr>
              <a:t>khai</a:t>
            </a:r>
            <a:r>
              <a:rPr lang="en-US"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 </a:t>
            </a:r>
          </a:p>
          <a:p>
            <a:pPr marL="0" lvl="0" indent="0" algn="ctr" rtl="0">
              <a:spcBef>
                <a:spcPts val="0"/>
              </a:spcBef>
              <a:spcAft>
                <a:spcPts val="0"/>
              </a:spcAft>
              <a:buNone/>
            </a:pPr>
            <a:r>
              <a:rPr lang="en-US" sz="700" dirty="0">
                <a:solidFill>
                  <a:srgbClr val="666666"/>
                </a:solidFill>
                <a:latin typeface="Times New Roman" panose="02020603050405020304" pitchFamily="18" charset="0"/>
                <a:ea typeface="M PLUS 1p Medium"/>
                <a:cs typeface="Times New Roman" panose="02020603050405020304" pitchFamily="18" charset="0"/>
                <a:sym typeface="M PLUS 1p Medium"/>
              </a:rPr>
              <a:t>DV</a:t>
            </a:r>
            <a:endParaRPr sz="700" dirty="0">
              <a:solidFill>
                <a:srgbClr val="666666"/>
              </a:solidFill>
              <a:latin typeface="Times New Roman" panose="02020603050405020304" pitchFamily="18" charset="0"/>
              <a:ea typeface="M PLUS 1p Medium"/>
              <a:cs typeface="Times New Roman" panose="02020603050405020304" pitchFamily="18" charset="0"/>
              <a:sym typeface="M PLUS 1p Medium"/>
            </a:endParaRPr>
          </a:p>
        </p:txBody>
      </p:sp>
      <p:sp>
        <p:nvSpPr>
          <p:cNvPr id="339" name="Google Shape;339;p28"/>
          <p:cNvSpPr/>
          <p:nvPr/>
        </p:nvSpPr>
        <p:spPr>
          <a:xfrm>
            <a:off x="1130567" y="3701813"/>
            <a:ext cx="1474800" cy="105000"/>
          </a:xfrm>
          <a:prstGeom prst="leftRightArrow">
            <a:avLst>
              <a:gd name="adj1" fmla="val 50000"/>
              <a:gd name="adj2" fmla="val 50000"/>
            </a:avLst>
          </a:prstGeom>
          <a:solidFill>
            <a:srgbClr val="9E9E9E"/>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rgbClr val="FFFFFF"/>
              </a:solidFill>
              <a:highlight>
                <a:srgbClr val="9E9E9E"/>
              </a:highlight>
              <a:latin typeface="+mj-lt"/>
              <a:ea typeface="Arial"/>
              <a:cs typeface="Arial"/>
              <a:sym typeface="Arial"/>
            </a:endParaRPr>
          </a:p>
        </p:txBody>
      </p:sp>
      <p:sp>
        <p:nvSpPr>
          <p:cNvPr id="340" name="Google Shape;340;p28"/>
          <p:cNvSpPr txBox="1"/>
          <p:nvPr/>
        </p:nvSpPr>
        <p:spPr>
          <a:xfrm>
            <a:off x="1111767" y="3316768"/>
            <a:ext cx="1553981" cy="369291"/>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None/>
            </a:pPr>
            <a:r>
              <a:rPr lang="en-US" sz="900" b="0" i="0" dirty="0" err="1">
                <a:solidFill>
                  <a:srgbClr val="0D0D0D"/>
                </a:solidFill>
                <a:effectLst/>
                <a:latin typeface="Times New Roman" panose="02020603050405020304" pitchFamily="18" charset="0"/>
                <a:cs typeface="Times New Roman" panose="02020603050405020304" pitchFamily="18" charset="0"/>
              </a:rPr>
              <a:t>Xác</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minh</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dịch</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vụ</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xác</a:t>
            </a:r>
            <a:r>
              <a:rPr lang="en-US" sz="900" b="0" i="0" dirty="0">
                <a:solidFill>
                  <a:srgbClr val="0D0D0D"/>
                </a:solidFill>
                <a:effectLst/>
                <a:latin typeface="Times New Roman" panose="02020603050405020304" pitchFamily="18" charset="0"/>
                <a:cs typeface="Times New Roman" panose="02020603050405020304" pitchFamily="18" charset="0"/>
              </a:rPr>
              <a:t> </a:t>
            </a:r>
            <a:r>
              <a:rPr lang="en-US" sz="900" b="0" i="0" dirty="0" err="1">
                <a:solidFill>
                  <a:srgbClr val="0D0D0D"/>
                </a:solidFill>
                <a:effectLst/>
                <a:latin typeface="Times New Roman" panose="02020603050405020304" pitchFamily="18" charset="0"/>
                <a:cs typeface="Times New Roman" panose="02020603050405020304" pitchFamily="18" charset="0"/>
              </a:rPr>
              <a:t>minh</a:t>
            </a:r>
            <a:r>
              <a:rPr lang="en-US" sz="900" b="0" i="0" dirty="0">
                <a:solidFill>
                  <a:srgbClr val="0D0D0D"/>
                </a:solidFill>
                <a:effectLst/>
                <a:latin typeface="Times New Roman" panose="02020603050405020304" pitchFamily="18" charset="0"/>
                <a:cs typeface="Times New Roman" panose="02020603050405020304" pitchFamily="18" charset="0"/>
              </a:rPr>
              <a:t> PMF (Product-Market Fit).</a:t>
            </a:r>
            <a:endParaRPr sz="700" dirty="0">
              <a:solidFill>
                <a:srgbClr val="666666"/>
              </a:solidFill>
              <a:latin typeface="Times New Roman" panose="02020603050405020304" pitchFamily="18" charset="0"/>
              <a:ea typeface="M PLUS 1p"/>
              <a:cs typeface="Times New Roman" panose="02020603050405020304" pitchFamily="18" charset="0"/>
              <a:sym typeface="M PLUS 1p"/>
            </a:endParaRPr>
          </a:p>
        </p:txBody>
      </p:sp>
      <p:sp>
        <p:nvSpPr>
          <p:cNvPr id="341" name="Google Shape;341;p28"/>
          <p:cNvSpPr/>
          <p:nvPr/>
        </p:nvSpPr>
        <p:spPr>
          <a:xfrm>
            <a:off x="7091961" y="1866938"/>
            <a:ext cx="912300" cy="195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ndParaRPr>
          </a:p>
        </p:txBody>
      </p:sp>
      <p:sp>
        <p:nvSpPr>
          <p:cNvPr id="342" name="Google Shape;342;p28"/>
          <p:cNvSpPr/>
          <p:nvPr/>
        </p:nvSpPr>
        <p:spPr>
          <a:xfrm>
            <a:off x="7899525" y="2027496"/>
            <a:ext cx="569700" cy="2135700"/>
          </a:xfrm>
          <a:prstGeom prst="rect">
            <a:avLst/>
          </a:prstGeom>
          <a:solidFill>
            <a:srgbClr val="ED2C3A"/>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mj-lt"/>
            </a:endParaRPr>
          </a:p>
        </p:txBody>
      </p:sp>
      <p:sp>
        <p:nvSpPr>
          <p:cNvPr id="343" name="Google Shape;343;p28"/>
          <p:cNvSpPr/>
          <p:nvPr/>
        </p:nvSpPr>
        <p:spPr>
          <a:xfrm>
            <a:off x="7022800" y="4189200"/>
            <a:ext cx="1525800" cy="1866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850" b="1">
                <a:solidFill>
                  <a:srgbClr val="666666"/>
                </a:solidFill>
                <a:latin typeface="+mj-lt"/>
                <a:ea typeface="Open Sans"/>
                <a:cs typeface="Open Sans"/>
                <a:sym typeface="Open Sans"/>
              </a:rPr>
              <a:t>  2022　  　        2023</a:t>
            </a:r>
            <a:endParaRPr sz="850" b="1">
              <a:solidFill>
                <a:srgbClr val="666666"/>
              </a:solidFill>
              <a:latin typeface="+mj-lt"/>
              <a:ea typeface="Open Sans"/>
              <a:cs typeface="Open Sans"/>
              <a:sym typeface="Open Sans"/>
            </a:endParaRPr>
          </a:p>
        </p:txBody>
      </p:sp>
      <p:sp>
        <p:nvSpPr>
          <p:cNvPr id="344" name="Google Shape;344;p28"/>
          <p:cNvSpPr txBox="1"/>
          <p:nvPr/>
        </p:nvSpPr>
        <p:spPr>
          <a:xfrm>
            <a:off x="773899" y="577585"/>
            <a:ext cx="7182300" cy="70170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Clr>
                <a:schemeClr val="dk1"/>
              </a:buClr>
              <a:buSzPts val="1100"/>
              <a:buFont typeface="Arial"/>
              <a:buNone/>
            </a:pPr>
            <a:r>
              <a:rPr lang="vi-VN" altLang="ja" dirty="0">
                <a:solidFill>
                  <a:srgbClr val="434343"/>
                </a:solidFill>
                <a:latin typeface="+mj-lt"/>
                <a:ea typeface="Open Sans"/>
                <a:cs typeface="Open Sans"/>
                <a:sym typeface="Open Sans"/>
              </a:rPr>
              <a:t>Trong giai đoạn từ 2022 đến 2023, chúng tôi đã chuyển sang chiến lược "tuyển dụng phòng ngự", thực hiện việc tăng cường năng suất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làm</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việc</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vi-VN" altLang="ja" dirty="0">
                <a:solidFill>
                  <a:srgbClr val="434343"/>
                </a:solidFill>
                <a:latin typeface="+mj-lt"/>
                <a:ea typeface="Open Sans"/>
                <a:cs typeface="Open Sans"/>
                <a:sym typeface="Open Sans"/>
              </a:rPr>
              <a:t>và xây dựng tổ chức.</a:t>
            </a:r>
            <a:endParaRPr dirty="0">
              <a:solidFill>
                <a:srgbClr val="434343"/>
              </a:solidFill>
              <a:latin typeface="+mj-lt"/>
              <a:ea typeface="M PLUS 1p"/>
              <a:cs typeface="M PLUS 1p"/>
              <a:sym typeface="M PLUS 1p"/>
            </a:endParaRPr>
          </a:p>
        </p:txBody>
      </p:sp>
      <p:cxnSp>
        <p:nvCxnSpPr>
          <p:cNvPr id="345" name="Google Shape;345;p28"/>
          <p:cNvCxnSpPr>
            <a:cxnSpLocks/>
          </p:cNvCxnSpPr>
          <p:nvPr/>
        </p:nvCxnSpPr>
        <p:spPr>
          <a:xfrm>
            <a:off x="744588" y="691376"/>
            <a:ext cx="0" cy="448662"/>
          </a:xfrm>
          <a:prstGeom prst="straightConnector1">
            <a:avLst/>
          </a:prstGeom>
          <a:noFill/>
          <a:ln w="28575" cap="flat" cmpd="sng">
            <a:solidFill>
              <a:srgbClr val="EF3340"/>
            </a:solidFill>
            <a:prstDash val="solid"/>
            <a:round/>
            <a:headEnd type="none" w="sm" len="sm"/>
            <a:tailEnd type="none" w="sm" len="sm"/>
          </a:ln>
        </p:spPr>
      </p:cxnSp>
      <p:cxnSp>
        <p:nvCxnSpPr>
          <p:cNvPr id="346" name="Google Shape;346;p28"/>
          <p:cNvCxnSpPr/>
          <p:nvPr/>
        </p:nvCxnSpPr>
        <p:spPr>
          <a:xfrm>
            <a:off x="7788706" y="4163189"/>
            <a:ext cx="759900" cy="300"/>
          </a:xfrm>
          <a:prstGeom prst="straightConnector1">
            <a:avLst/>
          </a:prstGeom>
          <a:noFill/>
          <a:ln w="9525" cap="flat" cmpd="sng">
            <a:solidFill>
              <a:srgbClr val="999999"/>
            </a:solidFill>
            <a:prstDash val="solid"/>
            <a:round/>
            <a:headEnd type="none" w="med" len="med"/>
            <a:tailEnd type="none" w="med" len="med"/>
          </a:ln>
        </p:spPr>
      </p:cxnSp>
      <p:sp>
        <p:nvSpPr>
          <p:cNvPr id="347" name="Google Shape;347;p28"/>
          <p:cNvSpPr txBox="1"/>
          <p:nvPr/>
        </p:nvSpPr>
        <p:spPr>
          <a:xfrm>
            <a:off x="1313975" y="4200025"/>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850" b="1">
                <a:solidFill>
                  <a:srgbClr val="666666"/>
                </a:solidFill>
                <a:latin typeface="+mj-lt"/>
                <a:ea typeface="Open Sans"/>
                <a:cs typeface="Open Sans"/>
                <a:sym typeface="Open Sans"/>
              </a:rPr>
              <a:t>2014</a:t>
            </a:r>
            <a:endParaRPr sz="850" b="1">
              <a:solidFill>
                <a:srgbClr val="666666"/>
              </a:solidFill>
              <a:latin typeface="+mj-lt"/>
              <a:ea typeface="Open Sans"/>
              <a:cs typeface="Open Sans"/>
              <a:sym typeface="Open Sans"/>
            </a:endParaRPr>
          </a:p>
        </p:txBody>
      </p:sp>
      <p:sp>
        <p:nvSpPr>
          <p:cNvPr id="348" name="Google Shape;348;p28"/>
          <p:cNvSpPr txBox="1"/>
          <p:nvPr/>
        </p:nvSpPr>
        <p:spPr>
          <a:xfrm>
            <a:off x="2038738" y="4200025"/>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850" b="1">
                <a:solidFill>
                  <a:srgbClr val="666666"/>
                </a:solidFill>
                <a:latin typeface="+mj-lt"/>
                <a:ea typeface="Open Sans"/>
                <a:cs typeface="Open Sans"/>
                <a:sym typeface="Open Sans"/>
              </a:rPr>
              <a:t>2015</a:t>
            </a:r>
            <a:endParaRPr sz="850" b="1">
              <a:solidFill>
                <a:srgbClr val="666666"/>
              </a:solidFill>
              <a:latin typeface="+mj-lt"/>
              <a:ea typeface="Open Sans"/>
              <a:cs typeface="Open Sans"/>
              <a:sym typeface="Open Sans"/>
            </a:endParaRPr>
          </a:p>
        </p:txBody>
      </p:sp>
      <p:sp>
        <p:nvSpPr>
          <p:cNvPr id="349" name="Google Shape;349;p28"/>
          <p:cNvSpPr txBox="1"/>
          <p:nvPr/>
        </p:nvSpPr>
        <p:spPr>
          <a:xfrm>
            <a:off x="2763500" y="4200025"/>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850" b="1">
                <a:solidFill>
                  <a:srgbClr val="666666"/>
                </a:solidFill>
                <a:latin typeface="+mj-lt"/>
                <a:ea typeface="Open Sans"/>
                <a:cs typeface="Open Sans"/>
                <a:sym typeface="Open Sans"/>
              </a:rPr>
              <a:t>2016</a:t>
            </a:r>
            <a:endParaRPr sz="850" b="1">
              <a:solidFill>
                <a:srgbClr val="666666"/>
              </a:solidFill>
              <a:latin typeface="+mj-lt"/>
              <a:ea typeface="Open Sans"/>
              <a:cs typeface="Open Sans"/>
              <a:sym typeface="Open Sans"/>
            </a:endParaRPr>
          </a:p>
        </p:txBody>
      </p:sp>
      <p:sp>
        <p:nvSpPr>
          <p:cNvPr id="350" name="Google Shape;350;p28"/>
          <p:cNvSpPr txBox="1"/>
          <p:nvPr/>
        </p:nvSpPr>
        <p:spPr>
          <a:xfrm>
            <a:off x="3506650" y="4200025"/>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850" b="1">
                <a:solidFill>
                  <a:srgbClr val="666666"/>
                </a:solidFill>
                <a:latin typeface="+mj-lt"/>
                <a:ea typeface="Open Sans"/>
                <a:cs typeface="Open Sans"/>
                <a:sym typeface="Open Sans"/>
              </a:rPr>
              <a:t>2017</a:t>
            </a:r>
            <a:endParaRPr sz="850" b="1">
              <a:solidFill>
                <a:srgbClr val="666666"/>
              </a:solidFill>
              <a:latin typeface="+mj-lt"/>
              <a:ea typeface="Open Sans"/>
              <a:cs typeface="Open Sans"/>
              <a:sym typeface="Open Sans"/>
            </a:endParaRPr>
          </a:p>
        </p:txBody>
      </p:sp>
      <p:sp>
        <p:nvSpPr>
          <p:cNvPr id="351" name="Google Shape;351;p28"/>
          <p:cNvSpPr txBox="1"/>
          <p:nvPr/>
        </p:nvSpPr>
        <p:spPr>
          <a:xfrm>
            <a:off x="4257825" y="4200025"/>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850" b="1">
                <a:solidFill>
                  <a:srgbClr val="666666"/>
                </a:solidFill>
                <a:latin typeface="+mj-lt"/>
                <a:ea typeface="Open Sans"/>
                <a:cs typeface="Open Sans"/>
                <a:sym typeface="Open Sans"/>
              </a:rPr>
              <a:t>2018</a:t>
            </a:r>
            <a:endParaRPr sz="850" b="1">
              <a:solidFill>
                <a:srgbClr val="666666"/>
              </a:solidFill>
              <a:latin typeface="+mj-lt"/>
              <a:ea typeface="Open Sans"/>
              <a:cs typeface="Open Sans"/>
              <a:sym typeface="Open Sans"/>
            </a:endParaRPr>
          </a:p>
        </p:txBody>
      </p:sp>
      <p:sp>
        <p:nvSpPr>
          <p:cNvPr id="352" name="Google Shape;352;p28"/>
          <p:cNvSpPr txBox="1"/>
          <p:nvPr/>
        </p:nvSpPr>
        <p:spPr>
          <a:xfrm>
            <a:off x="4972050" y="4200025"/>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850" b="1">
                <a:solidFill>
                  <a:srgbClr val="666666"/>
                </a:solidFill>
                <a:latin typeface="+mj-lt"/>
                <a:ea typeface="Open Sans"/>
                <a:cs typeface="Open Sans"/>
                <a:sym typeface="Open Sans"/>
              </a:rPr>
              <a:t>2019</a:t>
            </a:r>
            <a:endParaRPr sz="850" b="1">
              <a:solidFill>
                <a:srgbClr val="666666"/>
              </a:solidFill>
              <a:latin typeface="+mj-lt"/>
              <a:ea typeface="Open Sans"/>
              <a:cs typeface="Open Sans"/>
              <a:sym typeface="Open Sans"/>
            </a:endParaRPr>
          </a:p>
        </p:txBody>
      </p:sp>
      <p:sp>
        <p:nvSpPr>
          <p:cNvPr id="353" name="Google Shape;353;p28"/>
          <p:cNvSpPr txBox="1"/>
          <p:nvPr/>
        </p:nvSpPr>
        <p:spPr>
          <a:xfrm>
            <a:off x="5752150" y="4200025"/>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850" b="1">
                <a:solidFill>
                  <a:srgbClr val="666666"/>
                </a:solidFill>
                <a:latin typeface="+mj-lt"/>
                <a:ea typeface="Open Sans"/>
                <a:cs typeface="Open Sans"/>
                <a:sym typeface="Open Sans"/>
              </a:rPr>
              <a:t>2020</a:t>
            </a:r>
            <a:endParaRPr sz="850" b="1">
              <a:solidFill>
                <a:srgbClr val="666666"/>
              </a:solidFill>
              <a:latin typeface="+mj-lt"/>
              <a:ea typeface="Open Sans"/>
              <a:cs typeface="Open Sans"/>
              <a:sym typeface="Open Sans"/>
            </a:endParaRPr>
          </a:p>
        </p:txBody>
      </p:sp>
      <p:sp>
        <p:nvSpPr>
          <p:cNvPr id="354" name="Google Shape;354;p28"/>
          <p:cNvSpPr txBox="1"/>
          <p:nvPr/>
        </p:nvSpPr>
        <p:spPr>
          <a:xfrm>
            <a:off x="6475375" y="4200025"/>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850" b="1">
                <a:solidFill>
                  <a:srgbClr val="666666"/>
                </a:solidFill>
                <a:latin typeface="+mj-lt"/>
                <a:ea typeface="Open Sans"/>
                <a:cs typeface="Open Sans"/>
                <a:sym typeface="Open Sans"/>
              </a:rPr>
              <a:t>2021</a:t>
            </a:r>
            <a:endParaRPr sz="850" b="1">
              <a:solidFill>
                <a:srgbClr val="666666"/>
              </a:solidFill>
              <a:latin typeface="+mj-lt"/>
              <a:ea typeface="Open Sans"/>
              <a:cs typeface="Open Sans"/>
              <a:sym typeface="Open Sans"/>
            </a:endParaRPr>
          </a:p>
        </p:txBody>
      </p:sp>
      <p:sp>
        <p:nvSpPr>
          <p:cNvPr id="355" name="Google Shape;355;p28"/>
          <p:cNvSpPr txBox="1"/>
          <p:nvPr/>
        </p:nvSpPr>
        <p:spPr>
          <a:xfrm>
            <a:off x="1297375" y="3946850"/>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222222"/>
                </a:solidFill>
                <a:latin typeface="+mj-lt"/>
                <a:ea typeface="Open Sans"/>
                <a:cs typeface="Open Sans"/>
                <a:sym typeface="Open Sans"/>
              </a:rPr>
              <a:t>2</a:t>
            </a:r>
            <a:endParaRPr sz="1050">
              <a:solidFill>
                <a:srgbClr val="222222"/>
              </a:solidFill>
              <a:latin typeface="+mj-lt"/>
              <a:ea typeface="Open Sans"/>
              <a:cs typeface="Open Sans"/>
              <a:sym typeface="Open Sans"/>
            </a:endParaRPr>
          </a:p>
        </p:txBody>
      </p:sp>
      <p:sp>
        <p:nvSpPr>
          <p:cNvPr id="356" name="Google Shape;356;p28"/>
          <p:cNvSpPr txBox="1"/>
          <p:nvPr/>
        </p:nvSpPr>
        <p:spPr>
          <a:xfrm>
            <a:off x="2038750" y="3946850"/>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222222"/>
                </a:solidFill>
                <a:latin typeface="+mj-lt"/>
                <a:ea typeface="Open Sans"/>
                <a:cs typeface="Open Sans"/>
                <a:sym typeface="Open Sans"/>
              </a:rPr>
              <a:t>2</a:t>
            </a:r>
            <a:endParaRPr sz="1050">
              <a:solidFill>
                <a:srgbClr val="222222"/>
              </a:solidFill>
              <a:latin typeface="+mj-lt"/>
              <a:ea typeface="Open Sans"/>
              <a:cs typeface="Open Sans"/>
              <a:sym typeface="Open Sans"/>
            </a:endParaRPr>
          </a:p>
        </p:txBody>
      </p:sp>
      <p:sp>
        <p:nvSpPr>
          <p:cNvPr id="357" name="Google Shape;357;p28"/>
          <p:cNvSpPr txBox="1"/>
          <p:nvPr/>
        </p:nvSpPr>
        <p:spPr>
          <a:xfrm>
            <a:off x="2763500" y="3922900"/>
            <a:ext cx="457800" cy="1608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222222"/>
                </a:solidFill>
                <a:latin typeface="+mj-lt"/>
                <a:ea typeface="Open Sans"/>
                <a:cs typeface="Open Sans"/>
                <a:sym typeface="Open Sans"/>
              </a:rPr>
              <a:t>18</a:t>
            </a:r>
            <a:endParaRPr sz="1050">
              <a:solidFill>
                <a:srgbClr val="222222"/>
              </a:solidFill>
              <a:latin typeface="+mj-lt"/>
              <a:ea typeface="Open Sans"/>
              <a:cs typeface="Open Sans"/>
              <a:sym typeface="Open Sans"/>
            </a:endParaRPr>
          </a:p>
        </p:txBody>
      </p:sp>
      <p:sp>
        <p:nvSpPr>
          <p:cNvPr id="358" name="Google Shape;358;p28"/>
          <p:cNvSpPr txBox="1"/>
          <p:nvPr/>
        </p:nvSpPr>
        <p:spPr>
          <a:xfrm>
            <a:off x="3555200" y="4007975"/>
            <a:ext cx="370800" cy="143700"/>
          </a:xfrm>
          <a:prstGeom prst="rect">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FFFFFF"/>
                </a:solidFill>
                <a:latin typeface="+mj-lt"/>
                <a:ea typeface="Open Sans"/>
                <a:cs typeface="Open Sans"/>
                <a:sym typeface="Open Sans"/>
              </a:rPr>
              <a:t>45</a:t>
            </a:r>
            <a:endParaRPr sz="1050">
              <a:solidFill>
                <a:srgbClr val="FFFFFF"/>
              </a:solidFill>
              <a:latin typeface="+mj-lt"/>
              <a:ea typeface="Open Sans"/>
              <a:cs typeface="Open Sans"/>
              <a:sym typeface="Open Sans"/>
            </a:endParaRPr>
          </a:p>
        </p:txBody>
      </p:sp>
      <p:sp>
        <p:nvSpPr>
          <p:cNvPr id="359" name="Google Shape;359;p28"/>
          <p:cNvSpPr txBox="1"/>
          <p:nvPr/>
        </p:nvSpPr>
        <p:spPr>
          <a:xfrm>
            <a:off x="4301325" y="3934550"/>
            <a:ext cx="370800" cy="160800"/>
          </a:xfrm>
          <a:prstGeom prst="rect">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1050" b="1">
              <a:solidFill>
                <a:srgbClr val="FFFFFF"/>
              </a:solidFill>
              <a:latin typeface="+mj-lt"/>
              <a:ea typeface="Open Sans"/>
              <a:cs typeface="Open Sans"/>
              <a:sym typeface="Open Sans"/>
            </a:endParaRPr>
          </a:p>
        </p:txBody>
      </p:sp>
      <p:sp>
        <p:nvSpPr>
          <p:cNvPr id="360" name="Google Shape;360;p28"/>
          <p:cNvSpPr txBox="1"/>
          <p:nvPr/>
        </p:nvSpPr>
        <p:spPr>
          <a:xfrm>
            <a:off x="5013100" y="3724650"/>
            <a:ext cx="416700" cy="290700"/>
          </a:xfrm>
          <a:prstGeom prst="rect">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FFFFFF"/>
                </a:solidFill>
                <a:latin typeface="+mj-lt"/>
                <a:ea typeface="Open Sans"/>
                <a:cs typeface="Open Sans"/>
                <a:sym typeface="Open Sans"/>
              </a:rPr>
              <a:t>180</a:t>
            </a:r>
            <a:endParaRPr sz="1050">
              <a:solidFill>
                <a:srgbClr val="FFFFFF"/>
              </a:solidFill>
              <a:latin typeface="+mj-lt"/>
              <a:ea typeface="Open Sans"/>
              <a:cs typeface="Open Sans"/>
              <a:sym typeface="Open Sans"/>
            </a:endParaRPr>
          </a:p>
        </p:txBody>
      </p:sp>
      <p:sp>
        <p:nvSpPr>
          <p:cNvPr id="361" name="Google Shape;361;p28"/>
          <p:cNvSpPr txBox="1"/>
          <p:nvPr/>
        </p:nvSpPr>
        <p:spPr>
          <a:xfrm>
            <a:off x="4259875" y="3946850"/>
            <a:ext cx="457800" cy="160800"/>
          </a:xfrm>
          <a:prstGeom prst="rect">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FFFFFF"/>
                </a:solidFill>
                <a:latin typeface="+mj-lt"/>
                <a:ea typeface="Open Sans"/>
                <a:cs typeface="Open Sans"/>
                <a:sym typeface="Open Sans"/>
              </a:rPr>
              <a:t>83</a:t>
            </a:r>
            <a:endParaRPr sz="1050">
              <a:solidFill>
                <a:srgbClr val="FFFFFF"/>
              </a:solidFill>
              <a:latin typeface="+mj-lt"/>
              <a:ea typeface="Open Sans"/>
              <a:cs typeface="Open Sans"/>
              <a:sym typeface="Open Sans"/>
            </a:endParaRPr>
          </a:p>
        </p:txBody>
      </p:sp>
      <p:sp>
        <p:nvSpPr>
          <p:cNvPr id="362" name="Google Shape;362;p28"/>
          <p:cNvSpPr txBox="1"/>
          <p:nvPr/>
        </p:nvSpPr>
        <p:spPr>
          <a:xfrm>
            <a:off x="5765125" y="3291712"/>
            <a:ext cx="416700" cy="290700"/>
          </a:xfrm>
          <a:prstGeom prst="rect">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FFFFFF"/>
                </a:solidFill>
                <a:latin typeface="+mj-lt"/>
                <a:ea typeface="Open Sans"/>
                <a:cs typeface="Open Sans"/>
                <a:sym typeface="Open Sans"/>
              </a:rPr>
              <a:t>431</a:t>
            </a:r>
            <a:endParaRPr sz="1050">
              <a:solidFill>
                <a:srgbClr val="FFFFFF"/>
              </a:solidFill>
              <a:latin typeface="+mj-lt"/>
              <a:ea typeface="Open Sans"/>
              <a:cs typeface="Open Sans"/>
              <a:sym typeface="Open Sans"/>
            </a:endParaRPr>
          </a:p>
        </p:txBody>
      </p:sp>
      <p:sp>
        <p:nvSpPr>
          <p:cNvPr id="363" name="Google Shape;363;p28"/>
          <p:cNvSpPr txBox="1"/>
          <p:nvPr/>
        </p:nvSpPr>
        <p:spPr>
          <a:xfrm>
            <a:off x="6489650" y="3000762"/>
            <a:ext cx="416700" cy="290700"/>
          </a:xfrm>
          <a:prstGeom prst="rect">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FFFFFF"/>
                </a:solidFill>
                <a:latin typeface="+mj-lt"/>
                <a:ea typeface="Open Sans"/>
                <a:cs typeface="Open Sans"/>
                <a:sym typeface="Open Sans"/>
              </a:rPr>
              <a:t>598</a:t>
            </a:r>
            <a:endParaRPr sz="1050">
              <a:solidFill>
                <a:srgbClr val="FFFFFF"/>
              </a:solidFill>
              <a:latin typeface="+mj-lt"/>
              <a:ea typeface="Open Sans"/>
              <a:cs typeface="Open Sans"/>
              <a:sym typeface="Open Sans"/>
            </a:endParaRPr>
          </a:p>
        </p:txBody>
      </p:sp>
      <p:sp>
        <p:nvSpPr>
          <p:cNvPr id="364" name="Google Shape;364;p28"/>
          <p:cNvSpPr txBox="1"/>
          <p:nvPr/>
        </p:nvSpPr>
        <p:spPr>
          <a:xfrm>
            <a:off x="7236238" y="2859462"/>
            <a:ext cx="416700" cy="290700"/>
          </a:xfrm>
          <a:prstGeom prst="rect">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FFFFFF"/>
                </a:solidFill>
                <a:latin typeface="+mj-lt"/>
                <a:ea typeface="Open Sans"/>
                <a:cs typeface="Open Sans"/>
                <a:sym typeface="Open Sans"/>
              </a:rPr>
              <a:t>607</a:t>
            </a:r>
            <a:endParaRPr sz="1050">
              <a:solidFill>
                <a:srgbClr val="FFFFFF"/>
              </a:solidFill>
              <a:latin typeface="+mj-lt"/>
              <a:ea typeface="Open Sans"/>
              <a:cs typeface="Open Sans"/>
              <a:sym typeface="Open Sans"/>
            </a:endParaRPr>
          </a:p>
        </p:txBody>
      </p:sp>
      <p:sp>
        <p:nvSpPr>
          <p:cNvPr id="365" name="Google Shape;365;p28"/>
          <p:cNvSpPr txBox="1"/>
          <p:nvPr/>
        </p:nvSpPr>
        <p:spPr>
          <a:xfrm>
            <a:off x="7976013" y="2718712"/>
            <a:ext cx="416700" cy="290700"/>
          </a:xfrm>
          <a:prstGeom prst="rect">
            <a:avLst/>
          </a:prstGeom>
          <a:solidFill>
            <a:srgbClr val="EF334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a:solidFill>
                  <a:srgbClr val="FFFFFF"/>
                </a:solidFill>
                <a:latin typeface="+mj-lt"/>
                <a:ea typeface="Open Sans"/>
                <a:cs typeface="Open Sans"/>
                <a:sym typeface="Open Sans"/>
              </a:rPr>
              <a:t>620</a:t>
            </a:r>
            <a:endParaRPr sz="1050">
              <a:solidFill>
                <a:srgbClr val="FFFFFF"/>
              </a:solidFill>
              <a:latin typeface="+mj-lt"/>
              <a:ea typeface="Open Sans"/>
              <a:cs typeface="Open Sans"/>
              <a:sym typeface="Open Sans"/>
            </a:endParaRPr>
          </a:p>
        </p:txBody>
      </p:sp>
      <p:sp>
        <p:nvSpPr>
          <p:cNvPr id="366" name="Google Shape;366;p28"/>
          <p:cNvSpPr txBox="1"/>
          <p:nvPr/>
        </p:nvSpPr>
        <p:spPr>
          <a:xfrm>
            <a:off x="1225374" y="1626050"/>
            <a:ext cx="1538125" cy="240900"/>
          </a:xfrm>
          <a:prstGeom prst="rect">
            <a:avLst/>
          </a:prstGeom>
          <a:solidFill>
            <a:schemeClr val="lt1"/>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ja" sz="1050" dirty="0">
                <a:solidFill>
                  <a:srgbClr val="EF3340"/>
                </a:solidFill>
                <a:latin typeface="+mj-lt"/>
                <a:ea typeface="M PLUS 1p"/>
                <a:cs typeface="M PLUS 1p"/>
                <a:sym typeface="M PLUS 1p"/>
              </a:rPr>
              <a:t>■ </a:t>
            </a:r>
            <a:r>
              <a:rPr lang="en-US" altLang="ja" sz="1050" dirty="0" err="1">
                <a:solidFill>
                  <a:srgbClr val="666666"/>
                </a:solidFill>
                <a:latin typeface="+mj-lt"/>
                <a:ea typeface="M PLUS 1p"/>
                <a:cs typeface="M PLUS 1p"/>
                <a:sym typeface="M PLUS 1p"/>
              </a:rPr>
              <a:t>Số</a:t>
            </a:r>
            <a:r>
              <a:rPr lang="en-US" altLang="ja" sz="1050" dirty="0">
                <a:solidFill>
                  <a:srgbClr val="666666"/>
                </a:solidFill>
                <a:latin typeface="+mj-lt"/>
                <a:ea typeface="M PLUS 1p"/>
                <a:cs typeface="M PLUS 1p"/>
                <a:sym typeface="M PLUS 1p"/>
              </a:rPr>
              <a:t> </a:t>
            </a:r>
            <a:r>
              <a:rPr lang="en-US" altLang="ja" sz="1050" dirty="0" err="1">
                <a:solidFill>
                  <a:srgbClr val="666666"/>
                </a:solidFill>
                <a:latin typeface="+mj-lt"/>
                <a:ea typeface="M PLUS 1p"/>
                <a:cs typeface="M PLUS 1p"/>
                <a:sym typeface="M PLUS 1p"/>
              </a:rPr>
              <a:t>lượng</a:t>
            </a:r>
            <a:r>
              <a:rPr lang="en-US" altLang="ja" sz="1050" dirty="0">
                <a:solidFill>
                  <a:srgbClr val="666666"/>
                </a:solidFill>
                <a:latin typeface="+mj-lt"/>
                <a:ea typeface="M PLUS 1p"/>
                <a:cs typeface="M PLUS 1p"/>
                <a:sym typeface="M PLUS 1p"/>
              </a:rPr>
              <a:t> </a:t>
            </a:r>
            <a:r>
              <a:rPr lang="en-US" altLang="ja" sz="1050" dirty="0" err="1">
                <a:solidFill>
                  <a:srgbClr val="666666"/>
                </a:solidFill>
                <a:latin typeface="+mj-lt"/>
                <a:ea typeface="M PLUS 1p"/>
                <a:cs typeface="M PLUS 1p"/>
                <a:sym typeface="M PLUS 1p"/>
              </a:rPr>
              <a:t>nhân</a:t>
            </a:r>
            <a:r>
              <a:rPr lang="en-US" altLang="ja" sz="1050" dirty="0">
                <a:solidFill>
                  <a:srgbClr val="666666"/>
                </a:solidFill>
                <a:latin typeface="+mj-lt"/>
                <a:ea typeface="M PLUS 1p"/>
                <a:cs typeface="M PLUS 1p"/>
                <a:sym typeface="M PLUS 1p"/>
              </a:rPr>
              <a:t> </a:t>
            </a:r>
            <a:r>
              <a:rPr lang="en-US" altLang="ja" sz="1050" dirty="0" err="1">
                <a:solidFill>
                  <a:srgbClr val="666666"/>
                </a:solidFill>
                <a:latin typeface="+mj-lt"/>
                <a:ea typeface="M PLUS 1p"/>
                <a:cs typeface="M PLUS 1p"/>
                <a:sym typeface="M PLUS 1p"/>
              </a:rPr>
              <a:t>viên</a:t>
            </a:r>
            <a:endParaRPr sz="1050" dirty="0">
              <a:solidFill>
                <a:srgbClr val="666666"/>
              </a:solidFill>
              <a:latin typeface="+mj-lt"/>
              <a:ea typeface="M PLUS 1p"/>
              <a:cs typeface="M PLUS 1p"/>
              <a:sym typeface="M PLUS 1p"/>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pic>
        <p:nvPicPr>
          <p:cNvPr id="371" name="Google Shape;371;p29"/>
          <p:cNvPicPr preferRelativeResize="0"/>
          <p:nvPr/>
        </p:nvPicPr>
        <p:blipFill>
          <a:blip r:embed="rId3">
            <a:alphaModFix/>
          </a:blip>
          <a:stretch>
            <a:fillRect/>
          </a:stretch>
        </p:blipFill>
        <p:spPr>
          <a:xfrm>
            <a:off x="2858300" y="794950"/>
            <a:ext cx="3433741" cy="2285600"/>
          </a:xfrm>
          <a:prstGeom prst="rect">
            <a:avLst/>
          </a:prstGeom>
          <a:noFill/>
          <a:ln>
            <a:noFill/>
          </a:ln>
        </p:spPr>
      </p:pic>
      <p:sp>
        <p:nvSpPr>
          <p:cNvPr id="372" name="Google Shape;372;p29"/>
          <p:cNvSpPr txBox="1"/>
          <p:nvPr/>
        </p:nvSpPr>
        <p:spPr>
          <a:xfrm>
            <a:off x="914400" y="3257634"/>
            <a:ext cx="7121912" cy="1915899"/>
          </a:xfrm>
          <a:prstGeom prst="rect">
            <a:avLst/>
          </a:prstGeom>
          <a:solidFill>
            <a:srgbClr val="F2F2F2"/>
          </a:solidFill>
          <a:ln>
            <a:noFill/>
          </a:ln>
        </p:spPr>
        <p:txBody>
          <a:bodyPr spcFirstLastPara="1" wrap="square" lIns="68575" tIns="68575" rIns="68575" bIns="68575" anchor="t" anchorCtr="0">
            <a:spAutoFit/>
          </a:bodyPr>
          <a:lstStyle/>
          <a:p>
            <a:pPr marL="0" lvl="0" indent="0" algn="l" rtl="0">
              <a:spcBef>
                <a:spcPts val="0"/>
              </a:spcBef>
              <a:spcAft>
                <a:spcPts val="0"/>
              </a:spcAft>
              <a:buClr>
                <a:srgbClr val="000000"/>
              </a:buClr>
              <a:buSzPts val="1300"/>
              <a:buFont typeface="Arial"/>
              <a:buNone/>
            </a:pPr>
            <a:r>
              <a:rPr lang="vi-VN" sz="1050" dirty="0">
                <a:solidFill>
                  <a:srgbClr val="222222"/>
                </a:solidFill>
                <a:latin typeface="+mj-lt"/>
                <a:ea typeface="M PLUS 1p"/>
                <a:cs typeface="M PLUS 1p"/>
                <a:sym typeface="M PLUS 1p"/>
              </a:rPr>
              <a:t>Giải thưởng Khởi nghiệp Nhật Bản </a:t>
            </a:r>
            <a:r>
              <a:rPr lang="vi-VN" sz="1050" dirty="0">
                <a:solidFill>
                  <a:schemeClr val="tx1"/>
                </a:solidFill>
                <a:latin typeface="+mj-lt"/>
                <a:ea typeface="M PLUS 1p"/>
                <a:cs typeface="M PLUS 1p"/>
                <a:sym typeface="M PLUS 1p"/>
              </a:rPr>
              <a:t>được</a:t>
            </a:r>
            <a:r>
              <a:rPr lang="vi-VN" sz="1050" dirty="0">
                <a:solidFill>
                  <a:schemeClr val="accent5">
                    <a:lumMod val="75000"/>
                  </a:schemeClr>
                </a:solidFill>
                <a:latin typeface="+mj-lt"/>
                <a:ea typeface="M PLUS 1p"/>
                <a:cs typeface="M PLUS 1p"/>
                <a:sym typeface="M PLUS 1p"/>
              </a:rPr>
              <a:t> Bộ Kinh tế, Thương mại và Công nghiệp </a:t>
            </a:r>
            <a:r>
              <a:rPr lang="vi-VN" sz="1050" dirty="0">
                <a:solidFill>
                  <a:srgbClr val="222222"/>
                </a:solidFill>
                <a:latin typeface="+mj-lt"/>
                <a:ea typeface="M PLUS 1p"/>
                <a:cs typeface="M PLUS 1p"/>
                <a:sym typeface="M PLUS 1p"/>
              </a:rPr>
              <a:t>thành lập với </a:t>
            </a:r>
            <a:r>
              <a:rPr lang="vi-VN" sz="1050" dirty="0">
                <a:solidFill>
                  <a:schemeClr val="accent5">
                    <a:lumMod val="75000"/>
                  </a:schemeClr>
                </a:solidFill>
                <a:latin typeface="+mj-lt"/>
                <a:ea typeface="M PLUS 1p"/>
                <a:cs typeface="M PLUS 1p"/>
                <a:sym typeface="M PLUS 1p"/>
              </a:rPr>
              <a:t>mục đích nâng cao nhận thức về khởi nghiệp trong toàn xã hội</a:t>
            </a:r>
            <a:r>
              <a:rPr lang="vi-VN" sz="1050" dirty="0">
                <a:solidFill>
                  <a:srgbClr val="222222"/>
                </a:solidFill>
                <a:latin typeface="+mj-lt"/>
                <a:ea typeface="M PLUS 1p"/>
                <a:cs typeface="M PLUS 1p"/>
                <a:sym typeface="M PLUS 1p"/>
              </a:rPr>
              <a:t>.Trong số đó, "ANDPAD" đã nhận được Giải thưởng của Bộ trưởng Bộ Đất đai, Cơ sở hạ tầng, Giao thông và Du lịch như một tấm gương xuất sắc từ góc độ đóng góp vào sự phát triển của lĩnh vực đất đai, cơ sở hạ tầng và giao thông vận tải.　　</a:t>
            </a:r>
            <a:endParaRPr lang="en-US" sz="1050" dirty="0">
              <a:solidFill>
                <a:srgbClr val="222222"/>
              </a:solidFill>
              <a:latin typeface="+mj-lt"/>
              <a:ea typeface="M PLUS 1p"/>
              <a:cs typeface="M PLUS 1p"/>
              <a:sym typeface="M PLUS 1p"/>
            </a:endParaRPr>
          </a:p>
          <a:p>
            <a:pPr marL="0" lvl="0" indent="0" algn="l" rtl="0">
              <a:spcBef>
                <a:spcPts val="0"/>
              </a:spcBef>
              <a:spcAft>
                <a:spcPts val="0"/>
              </a:spcAft>
              <a:buClr>
                <a:srgbClr val="000000"/>
              </a:buClr>
              <a:buSzPts val="1300"/>
              <a:buFont typeface="Arial"/>
              <a:buNone/>
            </a:pPr>
            <a:r>
              <a:rPr lang="vi-VN" sz="1050" dirty="0">
                <a:solidFill>
                  <a:srgbClr val="222222"/>
                </a:solidFill>
                <a:latin typeface="+mj-lt"/>
                <a:ea typeface="M PLUS 1p"/>
                <a:cs typeface="M PLUS 1p"/>
                <a:sym typeface="M PLUS 1p"/>
              </a:rPr>
              <a:t>　　　　　</a:t>
            </a:r>
            <a:endParaRPr lang="en-US" sz="1050" dirty="0">
              <a:solidFill>
                <a:srgbClr val="222222"/>
              </a:solidFill>
              <a:latin typeface="+mj-lt"/>
              <a:ea typeface="M PLUS 1p"/>
              <a:cs typeface="M PLUS 1p"/>
              <a:sym typeface="M PLUS 1p"/>
            </a:endParaRPr>
          </a:p>
          <a:p>
            <a:pPr marL="0" lvl="0" indent="0" algn="l" rtl="0">
              <a:spcBef>
                <a:spcPts val="0"/>
              </a:spcBef>
              <a:spcAft>
                <a:spcPts val="0"/>
              </a:spcAft>
              <a:buClr>
                <a:srgbClr val="000000"/>
              </a:buClr>
              <a:buSzPts val="1300"/>
              <a:buFont typeface="Arial"/>
              <a:buNone/>
            </a:pPr>
            <a:r>
              <a:rPr lang="vi-VN" sz="1050" dirty="0">
                <a:solidFill>
                  <a:srgbClr val="222222"/>
                </a:solidFill>
                <a:latin typeface="+mj-lt"/>
                <a:ea typeface="M PLUS 1p"/>
                <a:cs typeface="M PLUS 1p"/>
                <a:sym typeface="M PLUS 1p"/>
              </a:rPr>
              <a:t>《Điểm được đánh giá》　　　　　　　　　</a:t>
            </a:r>
            <a:endParaRPr lang="en-US" sz="1050" dirty="0">
              <a:solidFill>
                <a:srgbClr val="222222"/>
              </a:solidFill>
              <a:latin typeface="+mj-lt"/>
              <a:ea typeface="M PLUS 1p"/>
              <a:cs typeface="M PLUS 1p"/>
              <a:sym typeface="M PLUS 1p"/>
            </a:endParaRPr>
          </a:p>
          <a:p>
            <a:pPr marL="0" lvl="0" indent="0" algn="l" rtl="0">
              <a:spcBef>
                <a:spcPts val="0"/>
              </a:spcBef>
              <a:spcAft>
                <a:spcPts val="0"/>
              </a:spcAft>
              <a:buClr>
                <a:srgbClr val="000000"/>
              </a:buClr>
              <a:buSzPts val="1300"/>
              <a:buFont typeface="Arial"/>
              <a:buNone/>
            </a:pPr>
            <a:r>
              <a:rPr lang="vi-VN" sz="1050" dirty="0">
                <a:solidFill>
                  <a:srgbClr val="222222"/>
                </a:solidFill>
                <a:latin typeface="+mj-lt"/>
                <a:ea typeface="M PLUS 1p"/>
                <a:cs typeface="M PLUS 1p"/>
                <a:sym typeface="M PLUS 1p"/>
              </a:rPr>
              <a:t>・</a:t>
            </a:r>
            <a:r>
              <a:rPr lang="vi-VN" sz="1050" dirty="0">
                <a:solidFill>
                  <a:schemeClr val="accent5">
                    <a:lumMod val="75000"/>
                  </a:schemeClr>
                </a:solidFill>
                <a:latin typeface="+mj-lt"/>
                <a:ea typeface="M PLUS 1p"/>
                <a:cs typeface="M PLUS 1p"/>
                <a:sym typeface="M PLUS 1p"/>
              </a:rPr>
              <a:t>Giảm giờ làm việc và cải thiện năng suất </a:t>
            </a:r>
            <a:r>
              <a:rPr lang="vi-VN" sz="1050" dirty="0">
                <a:solidFill>
                  <a:srgbClr val="222222"/>
                </a:solidFill>
                <a:latin typeface="+mj-lt"/>
                <a:ea typeface="M PLUS 1p"/>
                <a:cs typeface="M PLUS 1p"/>
                <a:sym typeface="M PLUS 1p"/>
              </a:rPr>
              <a:t>ở nhiều công ty đã </a:t>
            </a:r>
            <a:r>
              <a:rPr lang="en-US" sz="1050" dirty="0" err="1">
                <a:solidFill>
                  <a:srgbClr val="222222"/>
                </a:solidFill>
                <a:latin typeface="+mj-lt"/>
                <a:ea typeface="M PLUS 1p"/>
                <a:cs typeface="M PLUS 1p"/>
                <a:sym typeface="M PLUS 1p"/>
              </a:rPr>
              <a:t>sử</a:t>
            </a:r>
            <a:r>
              <a:rPr lang="en-US" sz="1050" dirty="0">
                <a:solidFill>
                  <a:srgbClr val="222222"/>
                </a:solidFill>
                <a:latin typeface="+mj-lt"/>
                <a:ea typeface="M PLUS 1p"/>
                <a:cs typeface="M PLUS 1p"/>
                <a:sym typeface="M PLUS 1p"/>
              </a:rPr>
              <a:t> </a:t>
            </a:r>
            <a:r>
              <a:rPr lang="en-US" sz="1050" dirty="0" err="1">
                <a:solidFill>
                  <a:srgbClr val="222222"/>
                </a:solidFill>
                <a:latin typeface="+mj-lt"/>
                <a:ea typeface="M PLUS 1p"/>
                <a:cs typeface="M PLUS 1p"/>
                <a:sym typeface="M PLUS 1p"/>
              </a:rPr>
              <a:t>dụng</a:t>
            </a:r>
            <a:r>
              <a:rPr lang="en-US" sz="1050" dirty="0">
                <a:solidFill>
                  <a:srgbClr val="222222"/>
                </a:solidFill>
                <a:latin typeface="+mj-lt"/>
                <a:ea typeface="M PLUS 1p"/>
                <a:cs typeface="M PLUS 1p"/>
                <a:sym typeface="M PLUS 1p"/>
              </a:rPr>
              <a:t> </a:t>
            </a:r>
            <a:r>
              <a:rPr lang="en-US" sz="1050" dirty="0" err="1">
                <a:solidFill>
                  <a:srgbClr val="222222"/>
                </a:solidFill>
                <a:latin typeface="+mj-lt"/>
                <a:ea typeface="M PLUS 1p"/>
                <a:cs typeface="M PLUS 1p"/>
                <a:sym typeface="M PLUS 1p"/>
              </a:rPr>
              <a:t>dịch</a:t>
            </a:r>
            <a:r>
              <a:rPr lang="en-US" sz="1050" dirty="0">
                <a:solidFill>
                  <a:srgbClr val="222222"/>
                </a:solidFill>
                <a:latin typeface="+mj-lt"/>
                <a:ea typeface="M PLUS 1p"/>
                <a:cs typeface="M PLUS 1p"/>
                <a:sym typeface="M PLUS 1p"/>
              </a:rPr>
              <a:t> </a:t>
            </a:r>
            <a:r>
              <a:rPr lang="en-US" sz="1050" dirty="0" err="1">
                <a:solidFill>
                  <a:srgbClr val="222222"/>
                </a:solidFill>
                <a:latin typeface="+mj-lt"/>
                <a:ea typeface="M PLUS 1p"/>
                <a:cs typeface="M PLUS 1p"/>
                <a:sym typeface="M PLUS 1p"/>
              </a:rPr>
              <a:t>vụ</a:t>
            </a:r>
            <a:endParaRPr lang="en-US" sz="1050" dirty="0">
              <a:solidFill>
                <a:srgbClr val="222222"/>
              </a:solidFill>
              <a:latin typeface="+mj-lt"/>
              <a:ea typeface="M PLUS 1p"/>
              <a:cs typeface="M PLUS 1p"/>
              <a:sym typeface="M PLUS 1p"/>
            </a:endParaRPr>
          </a:p>
          <a:p>
            <a:pPr marL="0" lvl="0" indent="0" algn="l" rtl="0">
              <a:spcBef>
                <a:spcPts val="0"/>
              </a:spcBef>
              <a:spcAft>
                <a:spcPts val="0"/>
              </a:spcAft>
              <a:buClr>
                <a:srgbClr val="000000"/>
              </a:buClr>
              <a:buSzPts val="1300"/>
              <a:buFont typeface="Arial"/>
              <a:buNone/>
            </a:pPr>
            <a:r>
              <a:rPr lang="vi-VN" sz="1050" dirty="0">
                <a:solidFill>
                  <a:srgbClr val="222222"/>
                </a:solidFill>
                <a:latin typeface="+mj-lt"/>
                <a:ea typeface="M PLUS 1p"/>
                <a:cs typeface="M PLUS 1p"/>
                <a:sym typeface="M PLUS 1p"/>
              </a:rPr>
              <a:t>・</a:t>
            </a:r>
            <a:r>
              <a:rPr lang="vi-VN" sz="1050" dirty="0">
                <a:solidFill>
                  <a:schemeClr val="accent5">
                    <a:lumMod val="75000"/>
                  </a:schemeClr>
                </a:solidFill>
                <a:latin typeface="+mj-lt"/>
                <a:ea typeface="M PLUS 1p"/>
                <a:cs typeface="M PLUS 1p"/>
                <a:sym typeface="M PLUS 1p"/>
              </a:rPr>
              <a:t>Cung cấp các dịch vụ trọn gói </a:t>
            </a:r>
            <a:r>
              <a:rPr lang="vi-VN" sz="1050" dirty="0">
                <a:solidFill>
                  <a:srgbClr val="222222"/>
                </a:solidFill>
                <a:latin typeface="+mj-lt"/>
                <a:ea typeface="M PLUS 1p"/>
                <a:cs typeface="M PLUS 1p"/>
                <a:sym typeface="M PLUS 1p"/>
              </a:rPr>
              <a:t>hỗ trợ mọi thứ từ hợp lý hóa quản lý xây dựng đến cải thiện quản lý</a:t>
            </a:r>
            <a:endParaRPr lang="en-US" sz="1050" dirty="0">
              <a:solidFill>
                <a:srgbClr val="222222"/>
              </a:solidFill>
              <a:latin typeface="+mj-lt"/>
              <a:ea typeface="M PLUS 1p"/>
              <a:cs typeface="M PLUS 1p"/>
              <a:sym typeface="M PLUS 1p"/>
            </a:endParaRPr>
          </a:p>
          <a:p>
            <a:pPr marL="0" lvl="0" indent="0" algn="l" rtl="0">
              <a:spcBef>
                <a:spcPts val="0"/>
              </a:spcBef>
              <a:spcAft>
                <a:spcPts val="0"/>
              </a:spcAft>
              <a:buClr>
                <a:srgbClr val="000000"/>
              </a:buClr>
              <a:buSzPts val="1300"/>
              <a:buFont typeface="Arial"/>
              <a:buNone/>
            </a:pPr>
            <a:r>
              <a:rPr lang="vi-VN" sz="1050" dirty="0">
                <a:solidFill>
                  <a:srgbClr val="222222"/>
                </a:solidFill>
                <a:latin typeface="+mj-lt"/>
                <a:ea typeface="M PLUS 1p"/>
                <a:cs typeface="M PLUS 1p"/>
                <a:sym typeface="M PLUS 1p"/>
              </a:rPr>
              <a:t>・Giao diện</a:t>
            </a:r>
            <a:r>
              <a:rPr lang="en-US" sz="1050" dirty="0">
                <a:solidFill>
                  <a:srgbClr val="222222"/>
                </a:solidFill>
                <a:latin typeface="+mj-lt"/>
                <a:ea typeface="M PLUS 1p"/>
                <a:cs typeface="M PLUS 1p"/>
                <a:sym typeface="M PLUS 1p"/>
              </a:rPr>
              <a:t> </a:t>
            </a:r>
            <a:r>
              <a:rPr lang="en-US" sz="1050" dirty="0" err="1">
                <a:solidFill>
                  <a:srgbClr val="222222"/>
                </a:solidFill>
                <a:latin typeface="+mj-lt"/>
                <a:ea typeface="M PLUS 1p"/>
                <a:cs typeface="M PLUS 1p"/>
                <a:sym typeface="M PLUS 1p"/>
              </a:rPr>
              <a:t>thân</a:t>
            </a:r>
            <a:r>
              <a:rPr lang="en-US" sz="1050" dirty="0">
                <a:solidFill>
                  <a:srgbClr val="222222"/>
                </a:solidFill>
                <a:latin typeface="+mj-lt"/>
                <a:ea typeface="M PLUS 1p"/>
                <a:cs typeface="M PLUS 1p"/>
                <a:sym typeface="M PLUS 1p"/>
              </a:rPr>
              <a:t> </a:t>
            </a:r>
            <a:r>
              <a:rPr lang="en-US" sz="1050" dirty="0" err="1">
                <a:solidFill>
                  <a:srgbClr val="222222"/>
                </a:solidFill>
                <a:latin typeface="+mj-lt"/>
                <a:ea typeface="M PLUS 1p"/>
                <a:cs typeface="M PLUS 1p"/>
                <a:sym typeface="M PLUS 1p"/>
              </a:rPr>
              <a:t>thiện</a:t>
            </a:r>
            <a:r>
              <a:rPr lang="en-US" sz="1050" dirty="0">
                <a:solidFill>
                  <a:srgbClr val="222222"/>
                </a:solidFill>
                <a:latin typeface="+mj-lt"/>
                <a:ea typeface="M PLUS 1p"/>
                <a:cs typeface="M PLUS 1p"/>
                <a:sym typeface="M PLUS 1p"/>
              </a:rPr>
              <a:t> </a:t>
            </a:r>
            <a:r>
              <a:rPr lang="en-US" sz="1050" dirty="0" err="1">
                <a:solidFill>
                  <a:schemeClr val="accent5">
                    <a:lumMod val="75000"/>
                  </a:schemeClr>
                </a:solidFill>
                <a:latin typeface="+mj-lt"/>
                <a:ea typeface="M PLUS 1p"/>
                <a:cs typeface="M PLUS 1p"/>
                <a:sym typeface="M PLUS 1p"/>
              </a:rPr>
              <a:t>đối</a:t>
            </a:r>
            <a:r>
              <a:rPr lang="en-US" sz="1050" dirty="0">
                <a:solidFill>
                  <a:schemeClr val="accent5">
                    <a:lumMod val="75000"/>
                  </a:schemeClr>
                </a:solidFill>
                <a:latin typeface="+mj-lt"/>
                <a:ea typeface="M PLUS 1p"/>
                <a:cs typeface="M PLUS 1p"/>
                <a:sym typeface="M PLUS 1p"/>
              </a:rPr>
              <a:t> </a:t>
            </a:r>
            <a:r>
              <a:rPr lang="en-US" sz="1050" dirty="0" err="1">
                <a:solidFill>
                  <a:schemeClr val="accent5">
                    <a:lumMod val="75000"/>
                  </a:schemeClr>
                </a:solidFill>
                <a:latin typeface="+mj-lt"/>
                <a:ea typeface="M PLUS 1p"/>
                <a:cs typeface="M PLUS 1p"/>
                <a:sym typeface="M PLUS 1p"/>
              </a:rPr>
              <a:t>với</a:t>
            </a:r>
            <a:r>
              <a:rPr lang="en-US" sz="1050" dirty="0">
                <a:solidFill>
                  <a:schemeClr val="accent5">
                    <a:lumMod val="75000"/>
                  </a:schemeClr>
                </a:solidFill>
                <a:latin typeface="+mj-lt"/>
                <a:ea typeface="M PLUS 1p"/>
                <a:cs typeface="M PLUS 1p"/>
                <a:sym typeface="M PLUS 1p"/>
              </a:rPr>
              <a:t> </a:t>
            </a:r>
            <a:r>
              <a:rPr lang="en-US" sz="1050" dirty="0" err="1">
                <a:solidFill>
                  <a:schemeClr val="accent5">
                    <a:lumMod val="75000"/>
                  </a:schemeClr>
                </a:solidFill>
                <a:latin typeface="+mj-lt"/>
                <a:ea typeface="M PLUS 1p"/>
                <a:cs typeface="M PLUS 1p"/>
                <a:sym typeface="M PLUS 1p"/>
              </a:rPr>
              <a:t>mọi</a:t>
            </a:r>
            <a:r>
              <a:rPr lang="en-US" sz="1050" dirty="0">
                <a:solidFill>
                  <a:schemeClr val="accent5">
                    <a:lumMod val="75000"/>
                  </a:schemeClr>
                </a:solidFill>
                <a:latin typeface="+mj-lt"/>
                <a:ea typeface="M PLUS 1p"/>
                <a:cs typeface="M PLUS 1p"/>
                <a:sym typeface="M PLUS 1p"/>
              </a:rPr>
              <a:t> </a:t>
            </a:r>
            <a:r>
              <a:rPr lang="en-US" sz="1050" dirty="0" err="1">
                <a:solidFill>
                  <a:schemeClr val="accent5">
                    <a:lumMod val="75000"/>
                  </a:schemeClr>
                </a:solidFill>
                <a:latin typeface="+mj-lt"/>
                <a:ea typeface="M PLUS 1p"/>
                <a:cs typeface="M PLUS 1p"/>
                <a:sym typeface="M PLUS 1p"/>
              </a:rPr>
              <a:t>người</a:t>
            </a:r>
            <a:r>
              <a:rPr lang="en-US" sz="1050" dirty="0">
                <a:solidFill>
                  <a:schemeClr val="accent5">
                    <a:lumMod val="75000"/>
                  </a:schemeClr>
                </a:solidFill>
                <a:latin typeface="+mj-lt"/>
                <a:ea typeface="M PLUS 1p"/>
                <a:cs typeface="M PLUS 1p"/>
                <a:sym typeface="M PLUS 1p"/>
              </a:rPr>
              <a:t> dung</a:t>
            </a:r>
          </a:p>
          <a:p>
            <a:pPr marL="0" lvl="0" indent="0" algn="l" rtl="0">
              <a:spcBef>
                <a:spcPts val="0"/>
              </a:spcBef>
              <a:spcAft>
                <a:spcPts val="0"/>
              </a:spcAft>
              <a:buClr>
                <a:srgbClr val="000000"/>
              </a:buClr>
              <a:buSzPts val="1300"/>
              <a:buFont typeface="Arial"/>
              <a:buNone/>
            </a:pPr>
            <a:r>
              <a:rPr lang="vi-VN" sz="1050" dirty="0">
                <a:solidFill>
                  <a:srgbClr val="222222"/>
                </a:solidFill>
                <a:latin typeface="+mj-lt"/>
                <a:ea typeface="M PLUS 1p"/>
                <a:cs typeface="M PLUS 1p"/>
                <a:sym typeface="M PLUS 1p"/>
              </a:rPr>
              <a:t>・</a:t>
            </a:r>
            <a:r>
              <a:rPr lang="vi-VN" sz="1050" dirty="0">
                <a:solidFill>
                  <a:schemeClr val="accent5">
                    <a:lumMod val="75000"/>
                  </a:schemeClr>
                </a:solidFill>
                <a:latin typeface="+mj-lt"/>
                <a:ea typeface="M PLUS 1p"/>
                <a:cs typeface="M PLUS 1p"/>
                <a:sym typeface="M PLUS 1p"/>
              </a:rPr>
              <a:t>Hỗ trợ xúc tiến DX </a:t>
            </a:r>
            <a:r>
              <a:rPr lang="en-US" sz="1050" dirty="0" err="1">
                <a:solidFill>
                  <a:schemeClr val="accent5">
                    <a:lumMod val="75000"/>
                  </a:schemeClr>
                </a:solidFill>
                <a:latin typeface="Times New Roman" panose="02020603050405020304" pitchFamily="18" charset="0"/>
                <a:ea typeface="M PLUS 1p"/>
                <a:cs typeface="Times New Roman" panose="02020603050405020304" pitchFamily="18" charset="0"/>
                <a:sym typeface="M PLUS 1p"/>
              </a:rPr>
              <a:t>chỉn</a:t>
            </a:r>
            <a:r>
              <a:rPr lang="en-US" sz="1050" dirty="0">
                <a:solidFill>
                  <a:schemeClr val="accent5">
                    <a:lumMod val="75000"/>
                  </a:schemeClr>
                </a:solidFill>
                <a:latin typeface="Times New Roman" panose="02020603050405020304" pitchFamily="18" charset="0"/>
                <a:ea typeface="M PLUS 1p"/>
                <a:cs typeface="Times New Roman" panose="02020603050405020304" pitchFamily="18" charset="0"/>
                <a:sym typeface="M PLUS 1p"/>
              </a:rPr>
              <a:t> chu </a:t>
            </a:r>
            <a:r>
              <a:rPr lang="en-US" sz="1050" dirty="0" err="1">
                <a:solidFill>
                  <a:srgbClr val="222222"/>
                </a:solidFill>
                <a:latin typeface="+mj-lt"/>
                <a:ea typeface="M PLUS 1p"/>
                <a:cs typeface="M PLUS 1p"/>
                <a:sym typeface="M PLUS 1p"/>
              </a:rPr>
              <a:t>cho</a:t>
            </a:r>
            <a:r>
              <a:rPr lang="en-US" sz="1050" dirty="0">
                <a:solidFill>
                  <a:srgbClr val="222222"/>
                </a:solidFill>
                <a:latin typeface="+mj-lt"/>
                <a:ea typeface="M PLUS 1p"/>
                <a:cs typeface="M PLUS 1p"/>
                <a:sym typeface="M PLUS 1p"/>
              </a:rPr>
              <a:t> </a:t>
            </a:r>
            <a:r>
              <a:rPr lang="en-US" sz="1050" dirty="0" err="1">
                <a:solidFill>
                  <a:srgbClr val="222222"/>
                </a:solidFill>
                <a:latin typeface="+mj-lt"/>
                <a:ea typeface="M PLUS 1p"/>
                <a:cs typeface="M PLUS 1p"/>
                <a:sym typeface="M PLUS 1p"/>
              </a:rPr>
              <a:t>doanh</a:t>
            </a:r>
            <a:r>
              <a:rPr lang="en-US" sz="1050" dirty="0">
                <a:solidFill>
                  <a:srgbClr val="222222"/>
                </a:solidFill>
                <a:latin typeface="+mj-lt"/>
                <a:ea typeface="M PLUS 1p"/>
                <a:cs typeface="M PLUS 1p"/>
                <a:sym typeface="M PLUS 1p"/>
              </a:rPr>
              <a:t> </a:t>
            </a:r>
            <a:r>
              <a:rPr lang="en-US" sz="1050" dirty="0" err="1">
                <a:solidFill>
                  <a:srgbClr val="222222"/>
                </a:solidFill>
                <a:latin typeface="+mj-lt"/>
                <a:ea typeface="M PLUS 1p"/>
                <a:cs typeface="M PLUS 1p"/>
                <a:sym typeface="M PLUS 1p"/>
              </a:rPr>
              <a:t>nghiệp</a:t>
            </a:r>
            <a:endParaRPr sz="1050" dirty="0">
              <a:solidFill>
                <a:srgbClr val="222222"/>
              </a:solidFill>
              <a:latin typeface="+mj-lt"/>
              <a:ea typeface="M PLUS 1p"/>
              <a:cs typeface="M PLUS 1p"/>
              <a:sym typeface="M PLUS 1p"/>
            </a:endParaRPr>
          </a:p>
          <a:p>
            <a:pPr marL="0" marR="0" lvl="0" indent="0" algn="l" rtl="0">
              <a:lnSpc>
                <a:spcPct val="100000"/>
              </a:lnSpc>
              <a:spcBef>
                <a:spcPts val="0"/>
              </a:spcBef>
              <a:spcAft>
                <a:spcPts val="0"/>
              </a:spcAft>
              <a:buClr>
                <a:srgbClr val="000000"/>
              </a:buClr>
              <a:buSzPts val="1300"/>
              <a:buFont typeface="Arial"/>
              <a:buNone/>
            </a:pPr>
            <a:endParaRPr sz="1050" dirty="0">
              <a:solidFill>
                <a:srgbClr val="222222"/>
              </a:solidFill>
              <a:latin typeface="+mj-lt"/>
              <a:ea typeface="M PLUS 1p"/>
              <a:cs typeface="M PLUS 1p"/>
              <a:sym typeface="M PLUS 1p"/>
            </a:endParaRPr>
          </a:p>
        </p:txBody>
      </p:sp>
      <p:sp>
        <p:nvSpPr>
          <p:cNvPr id="373" name="Google Shape;373;p29"/>
          <p:cNvSpPr txBox="1"/>
          <p:nvPr/>
        </p:nvSpPr>
        <p:spPr>
          <a:xfrm>
            <a:off x="582649" y="87875"/>
            <a:ext cx="7067087"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vi-VN" altLang="ja" sz="1600" dirty="0">
                <a:solidFill>
                  <a:srgbClr val="434343"/>
                </a:solidFill>
                <a:latin typeface="+mj-lt"/>
                <a:ea typeface="M PLUS 1p Medium"/>
                <a:cs typeface="M PLUS 1p Medium"/>
                <a:sym typeface="M PLUS 1p Medium"/>
              </a:rPr>
              <a:t>Nhận Giải thưởng Khởi nghiệp Nhật Bản 2023 “Giải thưởng Bộ trưởng Đất đai, Cơ sở hạ tầng, Giao thông và Du lịch”</a:t>
            </a:r>
            <a:r>
              <a:rPr lang="en-US" altLang="ja" sz="1600" dirty="0">
                <a:solidFill>
                  <a:srgbClr val="434343"/>
                </a:solidFill>
                <a:latin typeface="+mj-lt"/>
                <a:ea typeface="M PLUS 1p Medium"/>
                <a:cs typeface="M PLUS 1p Medium"/>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trao</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tặng</a:t>
            </a:r>
            <a:endParaRPr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374" name="Google Shape;374;p29"/>
          <p:cNvPicPr preferRelativeResize="0"/>
          <p:nvPr/>
        </p:nvPicPr>
        <p:blipFill rotWithShape="1">
          <a:blip r:embed="rId4">
            <a:alphaModFix/>
          </a:blip>
          <a:srcRect/>
          <a:stretch/>
        </p:blipFill>
        <p:spPr>
          <a:xfrm>
            <a:off x="7868424" y="212663"/>
            <a:ext cx="881507" cy="115830"/>
          </a:xfrm>
          <a:prstGeom prst="rect">
            <a:avLst/>
          </a:prstGeom>
          <a:noFill/>
          <a:ln>
            <a:noFill/>
          </a:ln>
        </p:spPr>
      </p:pic>
      <p:sp>
        <p:nvSpPr>
          <p:cNvPr id="375" name="Google Shape;375;p29"/>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mj-lt"/>
                <a:ea typeface="Open Sans"/>
                <a:cs typeface="Open Sans"/>
                <a:sym typeface="Open Sans"/>
              </a:rPr>
              <a:t>19</a:t>
            </a:fld>
            <a:endParaRPr sz="700">
              <a:solidFill>
                <a:srgbClr val="999999"/>
              </a:solidFill>
              <a:latin typeface="+mj-lt"/>
              <a:ea typeface="Open Sans"/>
              <a:cs typeface="Open Sans"/>
              <a:sym typeface="Open Sans"/>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47"/>
        <p:cNvGrpSpPr/>
        <p:nvPr/>
      </p:nvGrpSpPr>
      <p:grpSpPr>
        <a:xfrm>
          <a:off x="0" y="0"/>
          <a:ext cx="0" cy="0"/>
          <a:chOff x="0" y="0"/>
          <a:chExt cx="0" cy="0"/>
        </a:xfrm>
      </p:grpSpPr>
      <p:sp>
        <p:nvSpPr>
          <p:cNvPr id="48" name="Google Shape;48;p12"/>
          <p:cNvSpPr txBox="1"/>
          <p:nvPr/>
        </p:nvSpPr>
        <p:spPr>
          <a:xfrm>
            <a:off x="561175" y="73025"/>
            <a:ext cx="70350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Arial"/>
              <a:buNone/>
            </a:pP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Xin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chào</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các</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bạn</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sinh</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viên</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Việt</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Nam</a:t>
            </a:r>
            <a:endParaRPr sz="16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pic>
        <p:nvPicPr>
          <p:cNvPr id="49" name="Google Shape;49;p12"/>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50" name="Google Shape;50;p12"/>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2</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51" name="Google Shape;51;p12"/>
          <p:cNvSpPr txBox="1"/>
          <p:nvPr/>
        </p:nvSpPr>
        <p:spPr>
          <a:xfrm>
            <a:off x="117775" y="807888"/>
            <a:ext cx="8914800" cy="35988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vi-VN" sz="1900" b="1" dirty="0">
                <a:latin typeface="Times New Roman" panose="02020603050405020304" pitchFamily="18" charset="0"/>
                <a:cs typeface="Times New Roman" panose="02020603050405020304" pitchFamily="18" charset="0"/>
              </a:rPr>
              <a:t>Cảm ơn bạn đã quan tâm đến ANDPAD!</a:t>
            </a:r>
          </a:p>
          <a:p>
            <a:pPr marL="0" marR="0" lvl="0" indent="0" algn="ctr" rtl="0">
              <a:lnSpc>
                <a:spcPct val="100000"/>
              </a:lnSpc>
              <a:spcBef>
                <a:spcPts val="0"/>
              </a:spcBef>
              <a:spcAft>
                <a:spcPts val="0"/>
              </a:spcAft>
              <a:buClr>
                <a:srgbClr val="000000"/>
              </a:buClr>
              <a:buSzPts val="1100"/>
              <a:buFont typeface="Arial"/>
              <a:buNone/>
            </a:pPr>
            <a:r>
              <a:rPr lang="vi-VN" sz="1900" b="1" dirty="0">
                <a:latin typeface="Times New Roman" panose="02020603050405020304" pitchFamily="18" charset="0"/>
                <a:cs typeface="Times New Roman" panose="02020603050405020304" pitchFamily="18" charset="0"/>
              </a:rPr>
              <a:t>Chúng tôi là một công ty khởi nghiệp cung cấp sản phẩm mang tên ANDPAD cho ngành xây dựng.</a:t>
            </a:r>
          </a:p>
          <a:p>
            <a:pPr marL="0" marR="0" lvl="0" indent="0" algn="ctr" rtl="0">
              <a:lnSpc>
                <a:spcPct val="100000"/>
              </a:lnSpc>
              <a:spcBef>
                <a:spcPts val="0"/>
              </a:spcBef>
              <a:spcAft>
                <a:spcPts val="0"/>
              </a:spcAft>
              <a:buClr>
                <a:srgbClr val="000000"/>
              </a:buClr>
              <a:buSzPts val="1100"/>
              <a:buFont typeface="Arial"/>
              <a:buNone/>
            </a:pPr>
            <a:r>
              <a:rPr lang="vi-VN" sz="1900" b="1" dirty="0">
                <a:latin typeface="Times New Roman" panose="02020603050405020304" pitchFamily="18" charset="0"/>
                <a:cs typeface="Times New Roman" panose="02020603050405020304" pitchFamily="18" charset="0"/>
              </a:rPr>
              <a:t>Với hơn 10 sản phẩm, </a:t>
            </a:r>
            <a:r>
              <a:rPr lang="en-US" sz="1900" b="1" dirty="0" err="1">
                <a:latin typeface="Times New Roman" panose="02020603050405020304" pitchFamily="18" charset="0"/>
                <a:cs typeface="Times New Roman" panose="02020603050405020304" pitchFamily="18" charset="0"/>
              </a:rPr>
              <a:t>tại</a:t>
            </a:r>
            <a:r>
              <a:rPr lang="en-US" sz="1900" b="1" dirty="0">
                <a:latin typeface="Times New Roman" panose="02020603050405020304" pitchFamily="18" charset="0"/>
                <a:cs typeface="Times New Roman" panose="02020603050405020304" pitchFamily="18" charset="0"/>
              </a:rPr>
              <a:t> </a:t>
            </a:r>
            <a:r>
              <a:rPr lang="en-US" sz="1900" b="1" dirty="0" err="1">
                <a:latin typeface="Times New Roman" panose="02020603050405020304" pitchFamily="18" charset="0"/>
                <a:cs typeface="Times New Roman" panose="02020603050405020304" pitchFamily="18" charset="0"/>
              </a:rPr>
              <a:t>đây</a:t>
            </a:r>
            <a:r>
              <a:rPr lang="en-US" sz="1900" b="1" dirty="0">
                <a:latin typeface="Times New Roman" panose="02020603050405020304" pitchFamily="18" charset="0"/>
                <a:cs typeface="Times New Roman" panose="02020603050405020304" pitchFamily="18" charset="0"/>
              </a:rPr>
              <a:t> </a:t>
            </a:r>
            <a:r>
              <a:rPr lang="en-US" sz="1900" b="1" dirty="0" err="1">
                <a:latin typeface="Times New Roman" panose="02020603050405020304" pitchFamily="18" charset="0"/>
                <a:cs typeface="Times New Roman" panose="02020603050405020304" pitchFamily="18" charset="0"/>
              </a:rPr>
              <a:t>sẽ</a:t>
            </a:r>
            <a:r>
              <a:rPr lang="en-US" sz="1900" b="1" dirty="0">
                <a:latin typeface="Times New Roman" panose="02020603050405020304" pitchFamily="18" charset="0"/>
                <a:cs typeface="Times New Roman" panose="02020603050405020304" pitchFamily="18" charset="0"/>
              </a:rPr>
              <a:t> </a:t>
            </a:r>
            <a:r>
              <a:rPr lang="en-US" sz="1900" b="1" dirty="0" err="1">
                <a:latin typeface="Times New Roman" panose="02020603050405020304" pitchFamily="18" charset="0"/>
                <a:cs typeface="Times New Roman" panose="02020603050405020304" pitchFamily="18" charset="0"/>
              </a:rPr>
              <a:t>có</a:t>
            </a:r>
            <a:r>
              <a:rPr lang="vi-VN" sz="1900" b="1" dirty="0">
                <a:latin typeface="Times New Roman" panose="02020603050405020304" pitchFamily="18" charset="0"/>
                <a:cs typeface="Times New Roman" panose="02020603050405020304" pitchFamily="18" charset="0"/>
              </a:rPr>
              <a:t> rất nhiều cơ hội thử thách dành cho các bạ</a:t>
            </a:r>
            <a:r>
              <a:rPr lang="en-US" sz="1900" b="1" dirty="0">
                <a:latin typeface="Times New Roman" panose="02020603050405020304" pitchFamily="18" charset="0"/>
                <a:cs typeface="Times New Roman" panose="02020603050405020304" pitchFamily="18" charset="0"/>
              </a:rPr>
              <a:t>n</a:t>
            </a:r>
            <a:r>
              <a:rPr lang="vi-VN" sz="1900" b="1" dirty="0">
                <a:latin typeface="Times New Roman" panose="02020603050405020304" pitchFamily="18" charset="0"/>
                <a:cs typeface="Times New Roman" panose="02020603050405020304" pitchFamily="18" charset="0"/>
              </a:rPr>
              <a:t>.</a:t>
            </a:r>
          </a:p>
          <a:p>
            <a:pPr marL="0" marR="0" lvl="0" indent="0" algn="ctr" rtl="0">
              <a:lnSpc>
                <a:spcPct val="100000"/>
              </a:lnSpc>
              <a:spcBef>
                <a:spcPts val="0"/>
              </a:spcBef>
              <a:spcAft>
                <a:spcPts val="0"/>
              </a:spcAft>
              <a:buClr>
                <a:srgbClr val="000000"/>
              </a:buClr>
              <a:buSzPts val="1100"/>
              <a:buFont typeface="Arial"/>
              <a:buNone/>
            </a:pPr>
            <a:r>
              <a:rPr lang="vi-VN" sz="1900" b="1" dirty="0">
                <a:latin typeface="Times New Roman" panose="02020603050405020304" pitchFamily="18" charset="0"/>
                <a:cs typeface="Times New Roman" panose="02020603050405020304" pitchFamily="18" charset="0"/>
              </a:rPr>
              <a:t>ANDPAD Nhật Bản hiện tại có 600 nhân viên và Andpad Việt Nam có 45 nhân viên. Chúng tôi rất mong được hợp tác với bạn!</a:t>
            </a:r>
          </a:p>
          <a:p>
            <a:pPr marL="0" marR="0" lvl="0" indent="0" algn="ctr" rtl="0">
              <a:lnSpc>
                <a:spcPct val="100000"/>
              </a:lnSpc>
              <a:spcBef>
                <a:spcPts val="0"/>
              </a:spcBef>
              <a:spcAft>
                <a:spcPts val="0"/>
              </a:spcAft>
              <a:buClr>
                <a:srgbClr val="000000"/>
              </a:buClr>
              <a:buSzPts val="1100"/>
              <a:buFont typeface="Arial"/>
              <a:buNone/>
            </a:pPr>
            <a:endParaRPr lang="vi-VN" sz="1900" b="1"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1100"/>
              <a:buFont typeface="Arial"/>
              <a:buNone/>
            </a:pPr>
            <a:r>
              <a:rPr lang="vi-VN" sz="1900" b="1" dirty="0">
                <a:latin typeface="Times New Roman" panose="02020603050405020304" pitchFamily="18" charset="0"/>
                <a:cs typeface="Times New Roman" panose="02020603050405020304" pitchFamily="18" charset="0"/>
              </a:rPr>
              <a:t>Các kỹ sư Việt Nam của ANDPAD Việt Nam cũng sẽ tham gia buổi giới thiệu công ty và buổi phỏng vấn, vì vậy mong các bạn vui lòng tham dự và hãy đặt bất kỳ câu hỏi nào các bạn quan tâm nhé!</a:t>
            </a:r>
            <a:endParaRPr sz="19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79"/>
        <p:cNvGrpSpPr/>
        <p:nvPr/>
      </p:nvGrpSpPr>
      <p:grpSpPr>
        <a:xfrm>
          <a:off x="0" y="0"/>
          <a:ext cx="0" cy="0"/>
          <a:chOff x="0" y="0"/>
          <a:chExt cx="0" cy="0"/>
        </a:xfrm>
      </p:grpSpPr>
      <p:sp>
        <p:nvSpPr>
          <p:cNvPr id="380" name="Google Shape;380;p30"/>
          <p:cNvSpPr txBox="1"/>
          <p:nvPr/>
        </p:nvSpPr>
        <p:spPr>
          <a:xfrm>
            <a:off x="636300" y="112186"/>
            <a:ext cx="3859500" cy="36930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ja" sz="1200" b="1">
                <a:solidFill>
                  <a:srgbClr val="434343"/>
                </a:solidFill>
                <a:latin typeface="HiraKakuPro-W3"/>
                <a:ea typeface="HiraKakuPro-W3"/>
                <a:cs typeface="HiraKakuPro-W3"/>
                <a:sym typeface="HiraKakuPro-W3"/>
              </a:rPr>
              <a:t>    </a:t>
            </a:r>
            <a:endParaRPr sz="1200" b="1">
              <a:solidFill>
                <a:srgbClr val="434343"/>
              </a:solidFill>
              <a:latin typeface="HiraKakuPro-W3"/>
              <a:ea typeface="HiraKakuPro-W3"/>
              <a:cs typeface="HiraKakuPro-W3"/>
              <a:sym typeface="HiraKakuPro-W3"/>
            </a:endParaRPr>
          </a:p>
        </p:txBody>
      </p:sp>
      <p:sp>
        <p:nvSpPr>
          <p:cNvPr id="381" name="Google Shape;381;p30"/>
          <p:cNvSpPr txBox="1"/>
          <p:nvPr/>
        </p:nvSpPr>
        <p:spPr>
          <a:xfrm>
            <a:off x="901952" y="2211750"/>
            <a:ext cx="7470000" cy="360000"/>
          </a:xfrm>
          <a:prstGeom prst="rect">
            <a:avLst/>
          </a:prstGeom>
          <a:noFill/>
          <a:ln>
            <a:noFill/>
          </a:ln>
        </p:spPr>
        <p:txBody>
          <a:bodyPr spcFirstLastPara="1" wrap="square" lIns="0" tIns="91425" rIns="91425" bIns="91425" anchor="ctr" anchorCtr="0">
            <a:noAutofit/>
          </a:bodyPr>
          <a:lstStyle/>
          <a:p>
            <a:pPr marL="0" lvl="0" indent="0" algn="ctr" rtl="0">
              <a:lnSpc>
                <a:spcPct val="115000"/>
              </a:lnSpc>
              <a:spcBef>
                <a:spcPts val="0"/>
              </a:spcBef>
              <a:spcAft>
                <a:spcPts val="0"/>
              </a:spcAft>
              <a:buNone/>
            </a:pPr>
            <a:r>
              <a:rPr lang="en-US" altLang="ja" sz="2100" dirty="0">
                <a:solidFill>
                  <a:srgbClr val="FFFFFF"/>
                </a:solidFill>
                <a:latin typeface="Times New Roman" panose="02020603050405020304" pitchFamily="18" charset="0"/>
                <a:ea typeface="Open Sans Medium"/>
                <a:cs typeface="Times New Roman" panose="02020603050405020304" pitchFamily="18" charset="0"/>
                <a:sym typeface="Open Sans Medium"/>
              </a:rPr>
              <a:t>2. SỨ MỆNH</a:t>
            </a:r>
            <a:r>
              <a:rPr lang="ja" altLang="vi-VN" sz="2100" dirty="0">
                <a:solidFill>
                  <a:srgbClr val="FFFFFF"/>
                </a:solidFill>
                <a:latin typeface="Times New Roman" panose="02020603050405020304" pitchFamily="18" charset="0"/>
                <a:ea typeface="Open Sans Medium"/>
                <a:cs typeface="Times New Roman" panose="02020603050405020304" pitchFamily="18" charset="0"/>
                <a:sym typeface="Open Sans Medium"/>
              </a:rPr>
              <a:t>・</a:t>
            </a:r>
            <a:r>
              <a:rPr lang="en-US" altLang="ja" sz="2100" dirty="0">
                <a:solidFill>
                  <a:srgbClr val="FFFFFF"/>
                </a:solidFill>
                <a:latin typeface="Times New Roman" panose="02020603050405020304" pitchFamily="18" charset="0"/>
                <a:ea typeface="Open Sans Medium"/>
                <a:cs typeface="Times New Roman" panose="02020603050405020304" pitchFamily="18" charset="0"/>
                <a:sym typeface="Open Sans Medium"/>
              </a:rPr>
              <a:t>GIÁ TRỊ</a:t>
            </a:r>
            <a:r>
              <a:rPr lang="ja" altLang="vi-VN" sz="2100" dirty="0">
                <a:solidFill>
                  <a:srgbClr val="FFFFFF"/>
                </a:solidFill>
                <a:latin typeface="Times New Roman" panose="02020603050405020304" pitchFamily="18" charset="0"/>
                <a:ea typeface="Open Sans Medium"/>
                <a:cs typeface="Times New Roman" panose="02020603050405020304" pitchFamily="18" charset="0"/>
                <a:sym typeface="Open Sans Medium"/>
              </a:rPr>
              <a:t>・</a:t>
            </a:r>
            <a:r>
              <a:rPr lang="en-US" altLang="ja" sz="2100" dirty="0">
                <a:solidFill>
                  <a:srgbClr val="FFFFFF"/>
                </a:solidFill>
                <a:latin typeface="Times New Roman" panose="02020603050405020304" pitchFamily="18" charset="0"/>
                <a:ea typeface="Open Sans Medium"/>
                <a:cs typeface="Times New Roman" panose="02020603050405020304" pitchFamily="18" charset="0"/>
                <a:sym typeface="Open Sans Medium"/>
              </a:rPr>
              <a:t>CƠ CẤU PHÁT TRIỂN</a:t>
            </a:r>
          </a:p>
          <a:p>
            <a:pPr marL="0" lvl="0" indent="0" algn="ctr" rtl="0">
              <a:lnSpc>
                <a:spcPct val="115000"/>
              </a:lnSpc>
              <a:spcBef>
                <a:spcPts val="0"/>
              </a:spcBef>
              <a:spcAft>
                <a:spcPts val="0"/>
              </a:spcAft>
              <a:buNone/>
            </a:pPr>
            <a:r>
              <a:rPr lang="vi-VN" altLang="ja" sz="2100" dirty="0">
                <a:solidFill>
                  <a:srgbClr val="FFFFFF"/>
                </a:solidFill>
                <a:latin typeface="Times New Roman" panose="02020603050405020304" pitchFamily="18" charset="0"/>
                <a:ea typeface="Open Sans Medium"/>
                <a:cs typeface="Times New Roman" panose="02020603050405020304" pitchFamily="18" charset="0"/>
                <a:sym typeface="Open Sans Medium"/>
              </a:rPr>
              <a:t>Tất cả </a:t>
            </a:r>
            <a:r>
              <a:rPr lang="en-US" altLang="ja" sz="2100" dirty="0" err="1">
                <a:solidFill>
                  <a:srgbClr val="FFFFFF"/>
                </a:solidFill>
                <a:latin typeface="Times New Roman" panose="02020603050405020304" pitchFamily="18" charset="0"/>
                <a:ea typeface="Open Sans Medium"/>
                <a:cs typeface="Times New Roman" panose="02020603050405020304" pitchFamily="18" charset="0"/>
                <a:sym typeface="Open Sans Medium"/>
              </a:rPr>
              <a:t>hướng</a:t>
            </a:r>
            <a:r>
              <a:rPr lang="en-US" altLang="ja" sz="2100" dirty="0">
                <a:solidFill>
                  <a:srgbClr val="FFFFFF"/>
                </a:solidFill>
                <a:latin typeface="Times New Roman" panose="02020603050405020304" pitchFamily="18" charset="0"/>
                <a:ea typeface="Open Sans Medium"/>
                <a:cs typeface="Times New Roman" panose="02020603050405020304" pitchFamily="18" charset="0"/>
                <a:sym typeface="Open Sans Medium"/>
              </a:rPr>
              <a:t> </a:t>
            </a:r>
            <a:r>
              <a:rPr lang="en-US" altLang="ja" sz="2100" dirty="0" err="1">
                <a:solidFill>
                  <a:srgbClr val="FFFFFF"/>
                </a:solidFill>
                <a:latin typeface="Times New Roman" panose="02020603050405020304" pitchFamily="18" charset="0"/>
                <a:ea typeface="Open Sans Medium"/>
                <a:cs typeface="Times New Roman" panose="02020603050405020304" pitchFamily="18" charset="0"/>
                <a:sym typeface="Open Sans Medium"/>
              </a:rPr>
              <a:t>tới</a:t>
            </a:r>
            <a:r>
              <a:rPr lang="vi-VN" altLang="ja" sz="2100" dirty="0">
                <a:solidFill>
                  <a:srgbClr val="FFFFFF"/>
                </a:solidFill>
                <a:latin typeface="Times New Roman" panose="02020603050405020304" pitchFamily="18" charset="0"/>
                <a:ea typeface="Open Sans Medium"/>
                <a:cs typeface="Times New Roman" panose="02020603050405020304" pitchFamily="18" charset="0"/>
                <a:sym typeface="Open Sans Medium"/>
              </a:rPr>
              <a:t> chuyển đổi kỹ thuật số công nghiệp</a:t>
            </a:r>
            <a:endParaRPr sz="1500" dirty="0">
              <a:solidFill>
                <a:srgbClr val="FFFFFF"/>
              </a:solidFill>
              <a:latin typeface="Times New Roman" panose="02020603050405020304" pitchFamily="18" charset="0"/>
              <a:ea typeface="M PLUS 1p Medium"/>
              <a:cs typeface="Times New Roman" panose="02020603050405020304" pitchFamily="18" charset="0"/>
              <a:sym typeface="M PLUS 1p Medium"/>
            </a:endParaRPr>
          </a:p>
        </p:txBody>
      </p:sp>
      <p:sp>
        <p:nvSpPr>
          <p:cNvPr id="382" name="Google Shape;382;p30"/>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Open Sans"/>
                <a:ea typeface="Open Sans"/>
                <a:cs typeface="Open Sans"/>
                <a:sym typeface="Open Sans"/>
              </a:rPr>
              <a:t>20</a:t>
            </a:fld>
            <a:endParaRPr sz="700">
              <a:solidFill>
                <a:srgbClr val="999999"/>
              </a:solidFill>
              <a:latin typeface="Open Sans"/>
              <a:ea typeface="Open Sans"/>
              <a:cs typeface="Open Sans"/>
              <a:sym typeface="Open Sans"/>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31"/>
          <p:cNvSpPr txBox="1"/>
          <p:nvPr/>
        </p:nvSpPr>
        <p:spPr>
          <a:xfrm>
            <a:off x="582649" y="87875"/>
            <a:ext cx="2234891"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2600"/>
              <a:buFont typeface="Arial"/>
              <a:buNone/>
            </a:pPr>
            <a:r>
              <a:rPr lang="en-US" altLang="ja" sz="15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Sứ</a:t>
            </a:r>
            <a:r>
              <a:rPr lang="en-US" altLang="ja" sz="15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15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mệnh</a:t>
            </a:r>
            <a:r>
              <a:rPr lang="ja" sz="1500" dirty="0">
                <a:solidFill>
                  <a:srgbClr val="434343"/>
                </a:solidFill>
                <a:latin typeface="Times New Roman" panose="02020603050405020304" pitchFamily="18" charset="0"/>
                <a:ea typeface="Open Sans Medium"/>
                <a:cs typeface="Times New Roman" panose="02020603050405020304" pitchFamily="18" charset="0"/>
                <a:sym typeface="Open Sans Medium"/>
              </a:rPr>
              <a:t>・</a:t>
            </a:r>
            <a:r>
              <a:rPr lang="en-US" altLang="ja" sz="15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Giá</a:t>
            </a:r>
            <a:r>
              <a:rPr lang="en-US" altLang="ja" sz="15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15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trị</a:t>
            </a:r>
            <a:endParaRPr sz="1500" i="0" u="none" strike="noStrike" cap="none" dirty="0">
              <a:solidFill>
                <a:srgbClr val="434343"/>
              </a:solidFill>
              <a:latin typeface="Times New Roman" panose="02020603050405020304" pitchFamily="18" charset="0"/>
              <a:ea typeface="Open Sans"/>
              <a:cs typeface="Times New Roman" panose="02020603050405020304" pitchFamily="18" charset="0"/>
              <a:sym typeface="Open Sans"/>
            </a:endParaRPr>
          </a:p>
        </p:txBody>
      </p:sp>
      <p:pic>
        <p:nvPicPr>
          <p:cNvPr id="388" name="Google Shape;388;p31"/>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389" name="Google Shape;389;p31"/>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21</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390" name="Google Shape;390;p31"/>
          <p:cNvSpPr txBox="1"/>
          <p:nvPr/>
        </p:nvSpPr>
        <p:spPr>
          <a:xfrm>
            <a:off x="6425625" y="2371575"/>
            <a:ext cx="1904400" cy="23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600"/>
              <a:buFont typeface="Arial"/>
              <a:buNone/>
            </a:pPr>
            <a:r>
              <a:rPr lang="ja"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rPr>
              <a:t>Reality</a:t>
            </a:r>
            <a:endParaRPr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391" name="Google Shape;391;p31"/>
          <p:cNvSpPr txBox="1"/>
          <p:nvPr/>
        </p:nvSpPr>
        <p:spPr>
          <a:xfrm>
            <a:off x="3765750" y="1301911"/>
            <a:ext cx="1612500" cy="372300"/>
          </a:xfrm>
          <a:prstGeom prst="rect">
            <a:avLst/>
          </a:prstGeom>
          <a:no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FFFFFF"/>
              </a:buClr>
              <a:buSzPts val="2600"/>
              <a:buFont typeface="Arial"/>
              <a:buNone/>
            </a:pPr>
            <a:r>
              <a:rPr lang="en-US" altLang="ja" sz="1800" b="0" i="0" u="none" strike="noStrike" cap="none" dirty="0" err="1">
                <a:solidFill>
                  <a:srgbClr val="434343"/>
                </a:solidFill>
                <a:latin typeface="Times New Roman" panose="02020603050405020304" pitchFamily="18" charset="0"/>
                <a:ea typeface="M PLUS 1p Medium"/>
                <a:cs typeface="Times New Roman" panose="02020603050405020304" pitchFamily="18" charset="0"/>
                <a:sym typeface="M PLUS 1p Medium"/>
              </a:rPr>
              <a:t>Sứ</a:t>
            </a:r>
            <a:r>
              <a:rPr lang="en-US" altLang="ja" sz="18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800" b="0" i="0" u="none" strike="noStrike" cap="none" dirty="0" err="1">
                <a:solidFill>
                  <a:srgbClr val="434343"/>
                </a:solidFill>
                <a:latin typeface="Times New Roman" panose="02020603050405020304" pitchFamily="18" charset="0"/>
                <a:ea typeface="M PLUS 1p Medium"/>
                <a:cs typeface="Times New Roman" panose="02020603050405020304" pitchFamily="18" charset="0"/>
                <a:sym typeface="M PLUS 1p Medium"/>
              </a:rPr>
              <a:t>mệnh</a:t>
            </a:r>
            <a:endParaRPr sz="18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sp>
        <p:nvSpPr>
          <p:cNvPr id="392" name="Google Shape;392;p31"/>
          <p:cNvSpPr txBox="1"/>
          <p:nvPr/>
        </p:nvSpPr>
        <p:spPr>
          <a:xfrm>
            <a:off x="2534875" y="1674211"/>
            <a:ext cx="4205180" cy="420900"/>
          </a:xfrm>
          <a:prstGeom prst="rect">
            <a:avLst/>
          </a:prstGeom>
          <a:noFill/>
          <a:ln>
            <a:noFill/>
          </a:ln>
        </p:spPr>
        <p:txBody>
          <a:bodyPr spcFirstLastPara="1" wrap="square" lIns="91425" tIns="91425" rIns="91425" bIns="91425" anchor="ctr" anchorCtr="0">
            <a:noAutofit/>
          </a:bodyPr>
          <a:lstStyle/>
          <a:p>
            <a:pPr algn="ctr"/>
            <a:r>
              <a:rPr lang="en-US" sz="1800" dirty="0" err="1">
                <a:solidFill>
                  <a:schemeClr val="tx1"/>
                </a:solidFill>
                <a:latin typeface="Times New Roman" panose="02020603050405020304" pitchFamily="18" charset="0"/>
                <a:cs typeface="Times New Roman" panose="02020603050405020304" pitchFamily="18" charset="0"/>
              </a:rPr>
              <a:t>Mang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lại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hạnh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phúc</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cho</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những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người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đi</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xây</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dựng</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hạnh</a:t>
            </a:r>
            <a:r>
              <a:rPr lang="en-US" sz="1800" dirty="0">
                <a:solidFill>
                  <a:schemeClr val="tx1"/>
                </a:solidFill>
                <a:latin typeface="Times New Roman" panose="02020603050405020304" pitchFamily="18" charset="0"/>
                <a:cs typeface="Times New Roman" panose="02020603050405020304" pitchFamily="18" charset="0"/>
              </a:rPr>
              <a:t> </a:t>
            </a:r>
            <a:r>
              <a:rPr lang="en-US" sz="1800" dirty="0" err="1">
                <a:solidFill>
                  <a:schemeClr val="tx1"/>
                </a:solidFill>
                <a:latin typeface="Times New Roman" panose="02020603050405020304" pitchFamily="18" charset="0"/>
                <a:cs typeface="Times New Roman" panose="02020603050405020304" pitchFamily="18" charset="0"/>
              </a:rPr>
              <a:t>phúc</a:t>
            </a:r>
            <a:r>
              <a:rPr lang="en-US" sz="1800" dirty="0">
                <a:solidFill>
                  <a:schemeClr val="tx1"/>
                </a:solidFill>
                <a:latin typeface="Times New Roman" panose="02020603050405020304" pitchFamily="18" charset="0"/>
                <a:cs typeface="Times New Roman" panose="02020603050405020304" pitchFamily="18" charset="0"/>
              </a:rPr>
              <a:t>!</a:t>
            </a:r>
          </a:p>
        </p:txBody>
      </p:sp>
      <p:sp>
        <p:nvSpPr>
          <p:cNvPr id="393" name="Google Shape;393;p31"/>
          <p:cNvSpPr txBox="1"/>
          <p:nvPr/>
        </p:nvSpPr>
        <p:spPr>
          <a:xfrm>
            <a:off x="630475" y="2371575"/>
            <a:ext cx="1904400" cy="23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ja" sz="16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Professional</a:t>
            </a:r>
            <a:endParaRPr sz="16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394" name="Google Shape;394;p31"/>
          <p:cNvSpPr txBox="1"/>
          <p:nvPr/>
        </p:nvSpPr>
        <p:spPr>
          <a:xfrm>
            <a:off x="630475" y="2909850"/>
            <a:ext cx="2115000" cy="503184"/>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800"/>
              <a:buFont typeface="Arial"/>
              <a:buNone/>
            </a:pPr>
            <a:r>
              <a:rPr lang="vi-VN"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Duy trì lập trường và kỹ năng chuyên nghiệp.</a:t>
            </a:r>
            <a:endParaRPr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395" name="Google Shape;395;p31"/>
          <p:cNvSpPr txBox="1"/>
          <p:nvPr/>
        </p:nvSpPr>
        <p:spPr>
          <a:xfrm>
            <a:off x="630475" y="2635575"/>
            <a:ext cx="2115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Chuyên</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nghiệp</a:t>
            </a:r>
            <a:endParaRPr sz="11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396" name="Google Shape;396;p31"/>
          <p:cNvCxnSpPr/>
          <p:nvPr/>
        </p:nvCxnSpPr>
        <p:spPr>
          <a:xfrm>
            <a:off x="719300" y="2610075"/>
            <a:ext cx="1305900" cy="0"/>
          </a:xfrm>
          <a:prstGeom prst="straightConnector1">
            <a:avLst/>
          </a:prstGeom>
          <a:noFill/>
          <a:ln w="28575" cap="flat" cmpd="sng">
            <a:solidFill>
              <a:srgbClr val="EF3340"/>
            </a:solidFill>
            <a:prstDash val="solid"/>
            <a:round/>
            <a:headEnd type="none" w="sm" len="sm"/>
            <a:tailEnd type="none" w="sm" len="sm"/>
          </a:ln>
        </p:spPr>
      </p:cxnSp>
      <p:sp>
        <p:nvSpPr>
          <p:cNvPr id="397" name="Google Shape;397;p31"/>
          <p:cNvSpPr txBox="1"/>
          <p:nvPr/>
        </p:nvSpPr>
        <p:spPr>
          <a:xfrm>
            <a:off x="3528050" y="2371575"/>
            <a:ext cx="1904400" cy="238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600"/>
              <a:buFont typeface="Arial"/>
              <a:buNone/>
            </a:pPr>
            <a:r>
              <a:rPr lang="ja"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rPr>
              <a:t>Mission Driven</a:t>
            </a:r>
            <a:endParaRPr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398" name="Google Shape;398;p31"/>
          <p:cNvSpPr txBox="1"/>
          <p:nvPr/>
        </p:nvSpPr>
        <p:spPr>
          <a:xfrm>
            <a:off x="3528050" y="2876141"/>
            <a:ext cx="2491200" cy="82173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Clr>
                <a:srgbClr val="000000"/>
              </a:buClr>
              <a:buSzPts val="800"/>
              <a:buFont typeface="Arial"/>
              <a:buNone/>
            </a:pPr>
            <a:r>
              <a:rPr lang="vi-VN"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Với tinh thần cùng sáng tạo và được người dùng, khách hàng yêu mến, chúng tôi cam kết thực hiện trách nhiệm tạo ra tương lai cho cộng đồng và ngành công nghiệp</a:t>
            </a:r>
            <a:endParaRPr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399" name="Google Shape;399;p31"/>
          <p:cNvSpPr txBox="1"/>
          <p:nvPr/>
        </p:nvSpPr>
        <p:spPr>
          <a:xfrm>
            <a:off x="3528050" y="2622226"/>
            <a:ext cx="2326500" cy="400079"/>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vi-VN" sz="1400" b="0" i="0" dirty="0">
                <a:solidFill>
                  <a:srgbClr val="0D0D0D"/>
                </a:solidFill>
                <a:effectLst/>
                <a:latin typeface="Times New Roman" panose="02020603050405020304" pitchFamily="18" charset="0"/>
                <a:cs typeface="Times New Roman" panose="02020603050405020304" pitchFamily="18" charset="0"/>
              </a:rPr>
              <a:t>Được thúc đẩy bởi sứ mệnh</a:t>
            </a:r>
            <a:endParaRPr sz="11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400" name="Google Shape;400;p31"/>
          <p:cNvCxnSpPr/>
          <p:nvPr/>
        </p:nvCxnSpPr>
        <p:spPr>
          <a:xfrm>
            <a:off x="3616875" y="2610075"/>
            <a:ext cx="1510500" cy="0"/>
          </a:xfrm>
          <a:prstGeom prst="straightConnector1">
            <a:avLst/>
          </a:prstGeom>
          <a:noFill/>
          <a:ln w="28575" cap="flat" cmpd="sng">
            <a:solidFill>
              <a:srgbClr val="EF3340"/>
            </a:solidFill>
            <a:prstDash val="solid"/>
            <a:round/>
            <a:headEnd type="none" w="sm" len="sm"/>
            <a:tailEnd type="none" w="sm" len="sm"/>
          </a:ln>
        </p:spPr>
      </p:cxnSp>
      <p:sp>
        <p:nvSpPr>
          <p:cNvPr id="401" name="Google Shape;401;p31"/>
          <p:cNvSpPr txBox="1"/>
          <p:nvPr/>
        </p:nvSpPr>
        <p:spPr>
          <a:xfrm>
            <a:off x="6457925" y="2864077"/>
            <a:ext cx="2686075" cy="904833"/>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800"/>
              <a:buFont typeface="Arial"/>
              <a:buNone/>
            </a:pPr>
            <a:r>
              <a:rPr lang="vi-VN" altLang="ja" sz="8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Chúng tôi lắng nghe, học hỏi và duy trì tính thực tế đối với các thách thức bằng cách lắng nghe tiếng nói từ ngành công nghiệp. Chúng tôi tôn trọng suy nghĩ của những người đã trải qua trải nghiệm thực tế, không quan trọng vị trí của họ.</a:t>
            </a:r>
            <a:endParaRPr sz="8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402" name="Google Shape;402;p31"/>
          <p:cNvSpPr txBox="1"/>
          <p:nvPr/>
        </p:nvSpPr>
        <p:spPr>
          <a:xfrm>
            <a:off x="6457049" y="2635574"/>
            <a:ext cx="2115000" cy="35391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sz="11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Độ</a:t>
            </a:r>
            <a:r>
              <a:rPr lang="en-US" sz="11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1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sắc</a:t>
            </a:r>
            <a:r>
              <a:rPr lang="en-US" sz="11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1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nét</a:t>
            </a:r>
            <a:r>
              <a:rPr lang="en-US" sz="11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1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vượt</a:t>
            </a:r>
            <a:r>
              <a:rPr lang="en-US" sz="11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1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trội</a:t>
            </a:r>
            <a:endParaRPr sz="11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403" name="Google Shape;403;p31"/>
          <p:cNvCxnSpPr/>
          <p:nvPr/>
        </p:nvCxnSpPr>
        <p:spPr>
          <a:xfrm>
            <a:off x="6514450" y="2610075"/>
            <a:ext cx="787800" cy="0"/>
          </a:xfrm>
          <a:prstGeom prst="straightConnector1">
            <a:avLst/>
          </a:prstGeom>
          <a:noFill/>
          <a:ln w="28575" cap="flat" cmpd="sng">
            <a:solidFill>
              <a:srgbClr val="EF3340"/>
            </a:solidFill>
            <a:prstDash val="solid"/>
            <a:round/>
            <a:headEnd type="none" w="sm" len="sm"/>
            <a:tailEnd type="none" w="sm" len="sm"/>
          </a:ln>
        </p:spPr>
      </p:cxnSp>
      <p:sp>
        <p:nvSpPr>
          <p:cNvPr id="404" name="Google Shape;404;p31"/>
          <p:cNvSpPr txBox="1"/>
          <p:nvPr/>
        </p:nvSpPr>
        <p:spPr>
          <a:xfrm>
            <a:off x="630475" y="3583500"/>
            <a:ext cx="2326500" cy="23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400"/>
              </a:spcAft>
              <a:buClr>
                <a:srgbClr val="000000"/>
              </a:buClr>
              <a:buSzPts val="1600"/>
              <a:buFont typeface="Arial"/>
              <a:buNone/>
            </a:pPr>
            <a:r>
              <a:rPr lang="ja"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rPr>
              <a:t>Customer Success</a:t>
            </a:r>
            <a:endParaRPr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405" name="Google Shape;405;p31"/>
          <p:cNvSpPr txBox="1"/>
          <p:nvPr/>
        </p:nvSpPr>
        <p:spPr>
          <a:xfrm>
            <a:off x="630474" y="4121775"/>
            <a:ext cx="2625681" cy="11348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800"/>
              <a:buFont typeface="Arial"/>
              <a:buNone/>
            </a:pP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Là</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một</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công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ty SaaS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trong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ngành</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công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nghiệp</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chúng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tôi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cam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kết</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xây</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dựng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một</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mối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quan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hệ</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đáng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tin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cậy</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và</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cùng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nhau</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phát</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triển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với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đội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ngũ</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và</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khách</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hàng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Chúng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tôi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sẵn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lòng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không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ngần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ngại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để</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xây</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dựng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chuỗi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niềm</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tin.</a:t>
            </a:r>
            <a:endParaRPr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406" name="Google Shape;406;p31"/>
          <p:cNvSpPr txBox="1"/>
          <p:nvPr/>
        </p:nvSpPr>
        <p:spPr>
          <a:xfrm>
            <a:off x="630474" y="3847500"/>
            <a:ext cx="2935675" cy="353913"/>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Tất</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cả</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vì</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sự</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thành</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công</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của</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khách</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hàng</a:t>
            </a:r>
            <a:endParaRPr sz="11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407" name="Google Shape;407;p31"/>
          <p:cNvCxnSpPr/>
          <p:nvPr/>
        </p:nvCxnSpPr>
        <p:spPr>
          <a:xfrm>
            <a:off x="719300" y="3822000"/>
            <a:ext cx="1881000" cy="0"/>
          </a:xfrm>
          <a:prstGeom prst="straightConnector1">
            <a:avLst/>
          </a:prstGeom>
          <a:noFill/>
          <a:ln w="28575" cap="flat" cmpd="sng">
            <a:solidFill>
              <a:srgbClr val="EF3340"/>
            </a:solidFill>
            <a:prstDash val="solid"/>
            <a:round/>
            <a:headEnd type="none" w="sm" len="sm"/>
            <a:tailEnd type="none" w="sm" len="sm"/>
          </a:ln>
        </p:spPr>
      </p:cxnSp>
      <p:sp>
        <p:nvSpPr>
          <p:cNvPr id="408" name="Google Shape;408;p31"/>
          <p:cNvSpPr txBox="1"/>
          <p:nvPr/>
        </p:nvSpPr>
        <p:spPr>
          <a:xfrm>
            <a:off x="3528050" y="4050986"/>
            <a:ext cx="2491200" cy="11348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800"/>
              <a:buFont typeface="Arial"/>
              <a:buNone/>
            </a:pP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Chúng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tôi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đã</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xây</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dựng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lòng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tin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trong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ngành</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công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nghiệp</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thông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qua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năng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lực</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phát</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triển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sản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phẩm</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Chúng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tôi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luôn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thách</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thức</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và</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khám</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phá</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các</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công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nghệ</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mới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Chúng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tôi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không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bao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giờ</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làm</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mất</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đi</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sự</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đồng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thuận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trong</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việc</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tạo</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ra</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sản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phẩm</a:t>
            </a:r>
            <a:endParaRPr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409" name="Google Shape;409;p31"/>
          <p:cNvSpPr txBox="1"/>
          <p:nvPr/>
        </p:nvSpPr>
        <p:spPr>
          <a:xfrm>
            <a:off x="3528050" y="3847500"/>
            <a:ext cx="2115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Tin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vào</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công</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nghệ</a:t>
            </a:r>
            <a:endParaRPr sz="11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410" name="Google Shape;410;p31"/>
          <p:cNvCxnSpPr/>
          <p:nvPr/>
        </p:nvCxnSpPr>
        <p:spPr>
          <a:xfrm>
            <a:off x="3616875" y="3822000"/>
            <a:ext cx="1742700" cy="0"/>
          </a:xfrm>
          <a:prstGeom prst="straightConnector1">
            <a:avLst/>
          </a:prstGeom>
          <a:noFill/>
          <a:ln w="28575" cap="flat" cmpd="sng">
            <a:solidFill>
              <a:srgbClr val="EF3340"/>
            </a:solidFill>
            <a:prstDash val="solid"/>
            <a:round/>
            <a:headEnd type="none" w="sm" len="sm"/>
            <a:tailEnd type="none" w="sm" len="sm"/>
          </a:ln>
        </p:spPr>
      </p:cxnSp>
      <p:sp>
        <p:nvSpPr>
          <p:cNvPr id="411" name="Google Shape;411;p31"/>
          <p:cNvSpPr txBox="1"/>
          <p:nvPr/>
        </p:nvSpPr>
        <p:spPr>
          <a:xfrm>
            <a:off x="6425625" y="3583500"/>
            <a:ext cx="1904400" cy="23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0"/>
              </a:spcAft>
              <a:buClr>
                <a:srgbClr val="000000"/>
              </a:buClr>
              <a:buSzPts val="1600"/>
              <a:buFont typeface="Arial"/>
              <a:buNone/>
            </a:pPr>
            <a:r>
              <a:rPr lang="ja"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rPr>
              <a:t>Love ANDPAD</a:t>
            </a:r>
            <a:endParaRPr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412" name="Google Shape;412;p31"/>
          <p:cNvSpPr txBox="1"/>
          <p:nvPr/>
        </p:nvSpPr>
        <p:spPr>
          <a:xfrm>
            <a:off x="6425625" y="4121775"/>
            <a:ext cx="2326500" cy="1134896"/>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1200"/>
              </a:spcAft>
              <a:buClr>
                <a:srgbClr val="000000"/>
              </a:buClr>
              <a:buSzPts val="800"/>
              <a:buFont typeface="Arial"/>
              <a:buNone/>
            </a:pPr>
            <a:r>
              <a:rPr lang="vi-VN"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Hãy cùng nuôi dưỡng Andpad bằng tình yêu thương. Truyền đạt thế giới quan của bạn tới người dùng và khách hàng, như vậy mọi người liên quan đều trở thành những người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truyền</a:t>
            </a:r>
            <a:r>
              <a:rPr lang="en-US" altLang="ja"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900" b="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b</a:t>
            </a:r>
            <a:r>
              <a:rPr lang="en-US" altLang="ja" sz="900" dirty="0" err="1">
                <a:solidFill>
                  <a:srgbClr val="434343"/>
                </a:solidFill>
                <a:latin typeface="Times New Roman" panose="02020603050405020304" pitchFamily="18" charset="0"/>
                <a:ea typeface="M PLUS 1p"/>
                <a:cs typeface="Times New Roman" panose="02020603050405020304" pitchFamily="18" charset="0"/>
                <a:sym typeface="M PLUS 1p"/>
              </a:rPr>
              <a:t>á</a:t>
            </a:r>
            <a:r>
              <a:rPr lang="en-US" altLang="ja" sz="900" dirty="0">
                <a:solidFill>
                  <a:srgbClr val="434343"/>
                </a:solidFill>
                <a:latin typeface="Times New Roman" panose="02020603050405020304" pitchFamily="18" charset="0"/>
                <a:ea typeface="M PLUS 1p"/>
                <a:cs typeface="Times New Roman" panose="02020603050405020304" pitchFamily="18" charset="0"/>
                <a:sym typeface="M PLUS 1p"/>
              </a:rPr>
              <a:t>.</a:t>
            </a:r>
            <a:endParaRPr sz="9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413" name="Google Shape;413;p31"/>
          <p:cNvSpPr txBox="1"/>
          <p:nvPr/>
        </p:nvSpPr>
        <p:spPr>
          <a:xfrm>
            <a:off x="6425625" y="3847500"/>
            <a:ext cx="2115000" cy="3540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Yêu</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thế</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giới</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t>
            </a:r>
            <a:r>
              <a:rPr lang="en-US" altLang="ja" sz="1100" b="0" i="0" u="none" strike="noStrike" cap="none" dirty="0" err="1">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của</a:t>
            </a:r>
            <a:r>
              <a:rPr lang="en-US" altLang="ja" sz="1100" b="0" i="0" u="none" strike="noStrike" cap="none" dirty="0">
                <a:solidFill>
                  <a:srgbClr val="434343"/>
                </a:solidFill>
                <a:highlight>
                  <a:srgbClr val="FFFFFF"/>
                </a:highlight>
                <a:latin typeface="Times New Roman" panose="02020603050405020304" pitchFamily="18" charset="0"/>
                <a:ea typeface="M PLUS 1p Medium"/>
                <a:cs typeface="Times New Roman" panose="02020603050405020304" pitchFamily="18" charset="0"/>
                <a:sym typeface="M PLUS 1p Medium"/>
              </a:rPr>
              <a:t> ANDPAD</a:t>
            </a:r>
            <a:endParaRPr sz="1100"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414" name="Google Shape;414;p31"/>
          <p:cNvCxnSpPr/>
          <p:nvPr/>
        </p:nvCxnSpPr>
        <p:spPr>
          <a:xfrm>
            <a:off x="6514450" y="3822000"/>
            <a:ext cx="1396800" cy="0"/>
          </a:xfrm>
          <a:prstGeom prst="straightConnector1">
            <a:avLst/>
          </a:prstGeom>
          <a:noFill/>
          <a:ln w="28575" cap="flat" cmpd="sng">
            <a:solidFill>
              <a:srgbClr val="EF3340"/>
            </a:solidFill>
            <a:prstDash val="solid"/>
            <a:round/>
            <a:headEnd type="none" w="sm" len="sm"/>
            <a:tailEnd type="none" w="sm" len="sm"/>
          </a:ln>
        </p:spPr>
      </p:cxnSp>
      <p:sp>
        <p:nvSpPr>
          <p:cNvPr id="415" name="Google Shape;415;p31"/>
          <p:cNvSpPr txBox="1"/>
          <p:nvPr/>
        </p:nvSpPr>
        <p:spPr>
          <a:xfrm>
            <a:off x="3528050" y="3583500"/>
            <a:ext cx="2238900" cy="238500"/>
          </a:xfrm>
          <a:prstGeom prst="rect">
            <a:avLst/>
          </a:prstGeom>
          <a:noFill/>
          <a:ln>
            <a:noFill/>
          </a:ln>
        </p:spPr>
        <p:txBody>
          <a:bodyPr spcFirstLastPara="1" wrap="square" lIns="91425" tIns="91425" rIns="91425" bIns="91425" anchor="ctr" anchorCtr="0">
            <a:noAutofit/>
          </a:bodyPr>
          <a:lstStyle/>
          <a:p>
            <a:pPr marL="0" marR="0" lvl="0" indent="0" algn="l" rtl="0">
              <a:lnSpc>
                <a:spcPct val="115000"/>
              </a:lnSpc>
              <a:spcBef>
                <a:spcPts val="0"/>
              </a:spcBef>
              <a:spcAft>
                <a:spcPts val="400"/>
              </a:spcAft>
              <a:buClr>
                <a:srgbClr val="000000"/>
              </a:buClr>
              <a:buSzPts val="1600"/>
              <a:buFont typeface="Arial"/>
              <a:buNone/>
            </a:pPr>
            <a:r>
              <a:rPr lang="ja"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rPr>
              <a:t>Technology First</a:t>
            </a:r>
            <a:endParaRPr sz="16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416" name="Google Shape;416;p31"/>
          <p:cNvSpPr txBox="1"/>
          <p:nvPr/>
        </p:nvSpPr>
        <p:spPr>
          <a:xfrm>
            <a:off x="831750" y="609350"/>
            <a:ext cx="79203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vi-VN" altLang="ja" dirty="0">
                <a:solidFill>
                  <a:srgbClr val="434343"/>
                </a:solidFill>
                <a:latin typeface="Times New Roman" panose="02020603050405020304" pitchFamily="18" charset="0"/>
                <a:ea typeface="M PLUS 1p"/>
                <a:cs typeface="Times New Roman" panose="02020603050405020304" pitchFamily="18" charset="0"/>
                <a:sym typeface="M PLUS 1p"/>
              </a:rPr>
              <a:t>Andpad vẫn đang phát triển và chưa có mô hình hoặc văn hóa kinh doanh hoàn chỉnh.Đó là lý do tại sao chúng tôi coi Sứ mệnh và Giá trị là nền tảng quan trọng nhất của mình.</a:t>
            </a:r>
            <a:endParaRPr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cxnSp>
        <p:nvCxnSpPr>
          <p:cNvPr id="417" name="Google Shape;417;p31"/>
          <p:cNvCxnSpPr/>
          <p:nvPr/>
        </p:nvCxnSpPr>
        <p:spPr>
          <a:xfrm flipH="1">
            <a:off x="830550" y="717763"/>
            <a:ext cx="1200" cy="379500"/>
          </a:xfrm>
          <a:prstGeom prst="straightConnector1">
            <a:avLst/>
          </a:prstGeom>
          <a:noFill/>
          <a:ln w="28575" cap="flat" cmpd="sng">
            <a:solidFill>
              <a:srgbClr val="EF3340"/>
            </a:solidFill>
            <a:prstDash val="solid"/>
            <a:round/>
            <a:headEnd type="none" w="sm" len="sm"/>
            <a:tailEnd type="none" w="sm" len="sm"/>
          </a:ln>
        </p:spPr>
      </p:cxn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421"/>
        <p:cNvGrpSpPr/>
        <p:nvPr/>
      </p:nvGrpSpPr>
      <p:grpSpPr>
        <a:xfrm>
          <a:off x="0" y="0"/>
          <a:ext cx="0" cy="0"/>
          <a:chOff x="0" y="0"/>
          <a:chExt cx="0" cy="0"/>
        </a:xfrm>
      </p:grpSpPr>
      <p:sp>
        <p:nvSpPr>
          <p:cNvPr id="422" name="Google Shape;422;p32"/>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22</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423" name="Google Shape;423;p32"/>
          <p:cNvSpPr/>
          <p:nvPr/>
        </p:nvSpPr>
        <p:spPr>
          <a:xfrm>
            <a:off x="0" y="0"/>
            <a:ext cx="9144000" cy="601500"/>
          </a:xfrm>
          <a:prstGeom prst="rect">
            <a:avLst/>
          </a:prstGeom>
          <a:solidFill>
            <a:srgbClr val="3F3F3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imes New Roman" panose="02020603050405020304" pitchFamily="18" charset="0"/>
              <a:cs typeface="Times New Roman" panose="02020603050405020304" pitchFamily="18" charset="0"/>
              <a:sym typeface="Arial"/>
            </a:endParaRPr>
          </a:p>
        </p:txBody>
      </p:sp>
      <p:sp>
        <p:nvSpPr>
          <p:cNvPr id="424" name="Google Shape;424;p32"/>
          <p:cNvSpPr txBox="1"/>
          <p:nvPr/>
        </p:nvSpPr>
        <p:spPr>
          <a:xfrm>
            <a:off x="170071" y="114602"/>
            <a:ext cx="6664800" cy="372300"/>
          </a:xfrm>
          <a:prstGeom prst="rect">
            <a:avLst/>
          </a:prstGeom>
          <a:noFill/>
          <a:ln>
            <a:noFill/>
          </a:ln>
        </p:spPr>
        <p:txBody>
          <a:bodyPr spcFirstLastPara="1" wrap="square" lIns="19050" tIns="19050" rIns="19050" bIns="19050" anchor="ctr" anchorCtr="0">
            <a:noAutofit/>
          </a:bodyPr>
          <a:lstStyle/>
          <a:p>
            <a:pPr marL="0" marR="0" lvl="0" indent="0" algn="l" rtl="0">
              <a:lnSpc>
                <a:spcPct val="100000"/>
              </a:lnSpc>
              <a:spcBef>
                <a:spcPts val="0"/>
              </a:spcBef>
              <a:spcAft>
                <a:spcPts val="0"/>
              </a:spcAft>
              <a:buClr>
                <a:srgbClr val="FFFFFF"/>
              </a:buClr>
              <a:buSzPts val="2600"/>
              <a:buFont typeface="Arial"/>
              <a:buNone/>
            </a:pPr>
            <a:r>
              <a:rPr lang="en-US" altLang="ja" sz="1600" b="1" i="0" u="none" strike="noStrike" cap="none" dirty="0" err="1">
                <a:solidFill>
                  <a:schemeClr val="lt1"/>
                </a:solidFill>
                <a:latin typeface="Times New Roman" panose="02020603050405020304" pitchFamily="18" charset="0"/>
                <a:ea typeface="M PLUS 1p"/>
                <a:cs typeface="Times New Roman" panose="02020603050405020304" pitchFamily="18" charset="0"/>
                <a:sym typeface="M PLUS 1p"/>
              </a:rPr>
              <a:t>Chính</a:t>
            </a:r>
            <a:r>
              <a:rPr lang="en-US" altLang="ja" sz="1600" b="1" i="0" u="none" strike="noStrike" cap="none" dirty="0">
                <a:solidFill>
                  <a:schemeClr val="lt1"/>
                </a:solidFill>
                <a:latin typeface="Times New Roman" panose="02020603050405020304" pitchFamily="18" charset="0"/>
                <a:ea typeface="M PLUS 1p"/>
                <a:cs typeface="Times New Roman" panose="02020603050405020304" pitchFamily="18" charset="0"/>
                <a:sym typeface="M PLUS 1p"/>
              </a:rPr>
              <a:t> </a:t>
            </a:r>
            <a:r>
              <a:rPr lang="en-US" altLang="ja" sz="1600" b="1" i="0" u="none" strike="noStrike" cap="none" dirty="0" err="1">
                <a:solidFill>
                  <a:schemeClr val="lt1"/>
                </a:solidFill>
                <a:latin typeface="Times New Roman" panose="02020603050405020304" pitchFamily="18" charset="0"/>
                <a:ea typeface="M PLUS 1p"/>
                <a:cs typeface="Times New Roman" panose="02020603050405020304" pitchFamily="18" charset="0"/>
                <a:sym typeface="M PLUS 1p"/>
              </a:rPr>
              <a:t>sách</a:t>
            </a:r>
            <a:r>
              <a:rPr lang="en-US" altLang="ja" sz="1600" b="1" i="0" u="none" strike="noStrike" cap="none" dirty="0">
                <a:solidFill>
                  <a:schemeClr val="lt1"/>
                </a:solidFill>
                <a:latin typeface="Times New Roman" panose="02020603050405020304" pitchFamily="18" charset="0"/>
                <a:ea typeface="M PLUS 1p"/>
                <a:cs typeface="Times New Roman" panose="02020603050405020304" pitchFamily="18" charset="0"/>
                <a:sym typeface="M PLUS 1p"/>
              </a:rPr>
              <a:t> </a:t>
            </a:r>
            <a:r>
              <a:rPr lang="en-US" altLang="ja" sz="1600" b="1" i="0" u="none" strike="noStrike" cap="none" dirty="0" err="1">
                <a:solidFill>
                  <a:schemeClr val="lt1"/>
                </a:solidFill>
                <a:latin typeface="Times New Roman" panose="02020603050405020304" pitchFamily="18" charset="0"/>
                <a:ea typeface="M PLUS 1p"/>
                <a:cs typeface="Times New Roman" panose="02020603050405020304" pitchFamily="18" charset="0"/>
                <a:sym typeface="M PLUS 1p"/>
              </a:rPr>
              <a:t>quản</a:t>
            </a:r>
            <a:r>
              <a:rPr lang="en-US" altLang="ja" sz="1600" b="1" i="0" u="none" strike="noStrike" cap="none" dirty="0">
                <a:solidFill>
                  <a:schemeClr val="lt1"/>
                </a:solidFill>
                <a:latin typeface="Times New Roman" panose="02020603050405020304" pitchFamily="18" charset="0"/>
                <a:ea typeface="M PLUS 1p"/>
                <a:cs typeface="Times New Roman" panose="02020603050405020304" pitchFamily="18" charset="0"/>
                <a:sym typeface="M PLUS 1p"/>
              </a:rPr>
              <a:t> </a:t>
            </a:r>
            <a:r>
              <a:rPr lang="en-US" altLang="ja" sz="1600" b="1" i="0" u="none" strike="noStrike" cap="none" dirty="0" err="1">
                <a:solidFill>
                  <a:schemeClr val="lt1"/>
                </a:solidFill>
                <a:latin typeface="Times New Roman" panose="02020603050405020304" pitchFamily="18" charset="0"/>
                <a:ea typeface="M PLUS 1p"/>
                <a:cs typeface="Times New Roman" panose="02020603050405020304" pitchFamily="18" charset="0"/>
                <a:sym typeface="M PLUS 1p"/>
              </a:rPr>
              <a:t>lý</a:t>
            </a:r>
            <a:r>
              <a:rPr lang="en-US" altLang="ja" sz="1600" b="1" i="0" u="none" strike="noStrike" cap="none" dirty="0">
                <a:solidFill>
                  <a:schemeClr val="lt1"/>
                </a:solidFill>
                <a:latin typeface="Times New Roman" panose="02020603050405020304" pitchFamily="18" charset="0"/>
                <a:ea typeface="M PLUS 1p"/>
                <a:cs typeface="Times New Roman" panose="02020603050405020304" pitchFamily="18" charset="0"/>
                <a:sym typeface="M PLUS 1p"/>
              </a:rPr>
              <a:t> </a:t>
            </a:r>
            <a:r>
              <a:rPr lang="en-US" altLang="ja" sz="1600" b="1" i="0" u="none" strike="noStrike" cap="none" dirty="0" err="1">
                <a:solidFill>
                  <a:schemeClr val="lt1"/>
                </a:solidFill>
                <a:latin typeface="Times New Roman" panose="02020603050405020304" pitchFamily="18" charset="0"/>
                <a:ea typeface="M PLUS 1p"/>
                <a:cs typeface="Times New Roman" panose="02020603050405020304" pitchFamily="18" charset="0"/>
                <a:sym typeface="M PLUS 1p"/>
              </a:rPr>
              <a:t>nguồn</a:t>
            </a:r>
            <a:r>
              <a:rPr lang="en-US" altLang="ja" sz="1600" b="1" i="0" u="none" strike="noStrike" cap="none" dirty="0">
                <a:solidFill>
                  <a:schemeClr val="lt1"/>
                </a:solidFill>
                <a:latin typeface="Times New Roman" panose="02020603050405020304" pitchFamily="18" charset="0"/>
                <a:ea typeface="M PLUS 1p"/>
                <a:cs typeface="Times New Roman" panose="02020603050405020304" pitchFamily="18" charset="0"/>
                <a:sym typeface="M PLUS 1p"/>
              </a:rPr>
              <a:t> </a:t>
            </a:r>
            <a:r>
              <a:rPr lang="en-US" altLang="ja" sz="1600" b="1" i="0" u="none" strike="noStrike" cap="none" dirty="0" err="1">
                <a:solidFill>
                  <a:schemeClr val="lt1"/>
                </a:solidFill>
                <a:latin typeface="Times New Roman" panose="02020603050405020304" pitchFamily="18" charset="0"/>
                <a:ea typeface="M PLUS 1p"/>
                <a:cs typeface="Times New Roman" panose="02020603050405020304" pitchFamily="18" charset="0"/>
                <a:sym typeface="M PLUS 1p"/>
              </a:rPr>
              <a:t>nhân</a:t>
            </a:r>
            <a:r>
              <a:rPr lang="en-US" altLang="ja" sz="1600" b="1" i="0" u="none" strike="noStrike" cap="none" dirty="0">
                <a:solidFill>
                  <a:schemeClr val="lt1"/>
                </a:solidFill>
                <a:latin typeface="Times New Roman" panose="02020603050405020304" pitchFamily="18" charset="0"/>
                <a:ea typeface="M PLUS 1p"/>
                <a:cs typeface="Times New Roman" panose="02020603050405020304" pitchFamily="18" charset="0"/>
                <a:sym typeface="M PLUS 1p"/>
              </a:rPr>
              <a:t> </a:t>
            </a:r>
            <a:r>
              <a:rPr lang="en-US" altLang="ja" sz="1600" b="1" i="0" u="none" strike="noStrike" cap="none" dirty="0" err="1">
                <a:solidFill>
                  <a:schemeClr val="lt1"/>
                </a:solidFill>
                <a:latin typeface="Times New Roman" panose="02020603050405020304" pitchFamily="18" charset="0"/>
                <a:ea typeface="M PLUS 1p"/>
                <a:cs typeface="Times New Roman" panose="02020603050405020304" pitchFamily="18" charset="0"/>
                <a:sym typeface="M PLUS 1p"/>
              </a:rPr>
              <a:t>lực</a:t>
            </a:r>
            <a:endParaRPr sz="1600" b="1" i="0" u="none" strike="noStrike" cap="none" dirty="0">
              <a:solidFill>
                <a:schemeClr val="lt1"/>
              </a:solidFill>
              <a:latin typeface="Times New Roman" panose="02020603050405020304" pitchFamily="18" charset="0"/>
              <a:ea typeface="M PLUS 1p"/>
              <a:cs typeface="Times New Roman" panose="02020603050405020304" pitchFamily="18" charset="0"/>
              <a:sym typeface="M PLUS 1p"/>
            </a:endParaRPr>
          </a:p>
        </p:txBody>
      </p:sp>
      <p:pic>
        <p:nvPicPr>
          <p:cNvPr id="425" name="Google Shape;425;p32"/>
          <p:cNvPicPr preferRelativeResize="0"/>
          <p:nvPr/>
        </p:nvPicPr>
        <p:blipFill rotWithShape="1">
          <a:blip r:embed="rId3">
            <a:alphaModFix/>
          </a:blip>
          <a:srcRect/>
          <a:stretch/>
        </p:blipFill>
        <p:spPr>
          <a:xfrm>
            <a:off x="4292183" y="1057400"/>
            <a:ext cx="4270290" cy="2436900"/>
          </a:xfrm>
          <a:prstGeom prst="rect">
            <a:avLst/>
          </a:prstGeom>
          <a:noFill/>
          <a:ln>
            <a:noFill/>
          </a:ln>
        </p:spPr>
      </p:pic>
      <p:sp>
        <p:nvSpPr>
          <p:cNvPr id="426" name="Google Shape;426;p32"/>
          <p:cNvSpPr txBox="1"/>
          <p:nvPr/>
        </p:nvSpPr>
        <p:spPr>
          <a:xfrm>
            <a:off x="612650" y="968775"/>
            <a:ext cx="3585300" cy="2436900"/>
          </a:xfrm>
          <a:prstGeom prst="rect">
            <a:avLst/>
          </a:prstGeom>
          <a:noFill/>
          <a:ln>
            <a:noFill/>
          </a:ln>
        </p:spPr>
        <p:txBody>
          <a:bodyPr spcFirstLastPara="1" wrap="square" lIns="19050" tIns="19050" rIns="19050" bIns="19050" anchor="ctr" anchorCtr="0">
            <a:noAutofit/>
          </a:bodyPr>
          <a:lstStyle/>
          <a:p>
            <a:pPr marL="0" marR="0" lvl="0" indent="0" algn="l" rtl="0">
              <a:lnSpc>
                <a:spcPct val="150000"/>
              </a:lnSpc>
              <a:spcBef>
                <a:spcPts val="0"/>
              </a:spcBef>
              <a:spcAft>
                <a:spcPts val="0"/>
              </a:spcAft>
              <a:buClr>
                <a:srgbClr val="FFFFFF"/>
              </a:buClr>
              <a:buSzPts val="2600"/>
              <a:buFont typeface="Arial"/>
              <a:buNone/>
            </a:pPr>
            <a:r>
              <a:rPr lang="en-US" altLang="ja"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a:t>
            </a:r>
            <a:r>
              <a:rPr lang="vi-VN" altLang="ja"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Cùng nhau vượt qua sự mong đợi</a:t>
            </a:r>
            <a:r>
              <a:rPr lang="en-US" altLang="ja"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a:t>
            </a:r>
            <a:endParaRPr lang="vi-VN" altLang="ja"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a:p>
            <a:pPr marL="0" marR="0" lvl="0" indent="0" algn="l" rtl="0">
              <a:lnSpc>
                <a:spcPct val="150000"/>
              </a:lnSpc>
              <a:spcBef>
                <a:spcPts val="0"/>
              </a:spcBef>
              <a:spcAft>
                <a:spcPts val="0"/>
              </a:spcAft>
              <a:buClr>
                <a:srgbClr val="FFFFFF"/>
              </a:buClr>
              <a:buSzPts val="2600"/>
              <a:buFont typeface="Arial"/>
              <a:buNone/>
            </a:pPr>
            <a:r>
              <a:rPr lang="vi-VN" altLang="ja"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Đây là việc không chỉ đặt kỳ vọng vào người khác, mà còn là việc tự mình vượt qua kỳ vọng của người khác, và đồng thời khiến người khác cũng vượt qua kỳ vọng đối với chính mình, thể hiện một "mối quan hệ tương trợ lẫn nhau“</a:t>
            </a:r>
            <a:r>
              <a:rPr lang="en-US" altLang="ja"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a:t>
            </a:r>
            <a:r>
              <a:rPr lang="vi-VN" altLang="ja"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endParaRPr sz="1200" i="0" u="none" strike="noStrike" cap="none" dirty="0">
              <a:solidFill>
                <a:srgbClr val="666666"/>
              </a:solidFill>
              <a:latin typeface="Times New Roman" panose="02020603050405020304" pitchFamily="18" charset="0"/>
              <a:ea typeface="M PLUS 1p"/>
              <a:cs typeface="Times New Roman" panose="02020603050405020304" pitchFamily="18" charset="0"/>
              <a:sym typeface="M PLUS 1p"/>
            </a:endParaRPr>
          </a:p>
        </p:txBody>
      </p:sp>
      <p:sp>
        <p:nvSpPr>
          <p:cNvPr id="427" name="Google Shape;427;p32"/>
          <p:cNvSpPr txBox="1"/>
          <p:nvPr/>
        </p:nvSpPr>
        <p:spPr>
          <a:xfrm>
            <a:off x="584700" y="3669675"/>
            <a:ext cx="7974600" cy="1010100"/>
          </a:xfrm>
          <a:prstGeom prst="rect">
            <a:avLst/>
          </a:prstGeom>
          <a:noFill/>
          <a:ln>
            <a:noFill/>
          </a:ln>
        </p:spPr>
        <p:txBody>
          <a:bodyPr spcFirstLastPara="1" wrap="square" lIns="19050" tIns="19050" rIns="19050" bIns="19050" anchor="ctr" anchorCtr="0">
            <a:noAutofit/>
          </a:bodyPr>
          <a:lstStyle/>
          <a:p>
            <a:pPr marL="0" marR="0" lvl="0" indent="0" algn="l" rtl="0">
              <a:lnSpc>
                <a:spcPct val="150000"/>
              </a:lnSpc>
              <a:spcBef>
                <a:spcPts val="0"/>
              </a:spcBef>
              <a:spcAft>
                <a:spcPts val="0"/>
              </a:spcAft>
              <a:buClr>
                <a:srgbClr val="FFFFFF"/>
              </a:buClr>
              <a:buSzPts val="2600"/>
              <a:buFont typeface="Arial"/>
              <a:buNone/>
            </a:pPr>
            <a:r>
              <a:rPr lang="vi-VN"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Mô hình cam kết:</a:t>
            </a:r>
          </a:p>
          <a:p>
            <a:pPr marL="0" marR="0" lvl="0" indent="0" algn="l" rtl="0">
              <a:lnSpc>
                <a:spcPct val="150000"/>
              </a:lnSpc>
              <a:spcBef>
                <a:spcPts val="0"/>
              </a:spcBef>
              <a:spcAft>
                <a:spcPts val="0"/>
              </a:spcAft>
              <a:buClr>
                <a:srgbClr val="FFFFFF"/>
              </a:buClr>
              <a:buSzPts val="2600"/>
              <a:buFont typeface="Arial"/>
              <a:buNone/>
            </a:pPr>
            <a:r>
              <a:rPr lang="vi-VN" altLang="ja" sz="1600" dirty="0">
                <a:solidFill>
                  <a:srgbClr val="434343"/>
                </a:solidFill>
                <a:latin typeface="Times New Roman" panose="02020603050405020304" pitchFamily="18" charset="0"/>
                <a:ea typeface="M PLUS 1p"/>
                <a:cs typeface="Times New Roman" panose="02020603050405020304" pitchFamily="18" charset="0"/>
                <a:sym typeface="M PLUS 1p"/>
              </a:rPr>
              <a:t>Cam kết của ANDPAD: Chúng tôi sẽ cung cấp một tổ chức và môi trường cho phép chúng tôi tiếp tục theo đuổi sứ mệnh. (Mission Driven).</a:t>
            </a:r>
          </a:p>
          <a:p>
            <a:pPr marL="0" marR="0" lvl="0" indent="0" algn="l" rtl="0">
              <a:lnSpc>
                <a:spcPct val="150000"/>
              </a:lnSpc>
              <a:spcBef>
                <a:spcPts val="0"/>
              </a:spcBef>
              <a:spcAft>
                <a:spcPts val="0"/>
              </a:spcAft>
              <a:buClr>
                <a:srgbClr val="FFFFFF"/>
              </a:buClr>
              <a:buSzPts val="2600"/>
              <a:buFont typeface="Arial"/>
              <a:buNone/>
            </a:pPr>
            <a:r>
              <a:rPr lang="vi-VN" altLang="ja" sz="1600" dirty="0">
                <a:solidFill>
                  <a:srgbClr val="434343"/>
                </a:solidFill>
                <a:latin typeface="Times New Roman" panose="02020603050405020304" pitchFamily="18" charset="0"/>
                <a:ea typeface="M PLUS 1p"/>
                <a:cs typeface="Times New Roman" panose="02020603050405020304" pitchFamily="18" charset="0"/>
                <a:sym typeface="M PLUS 1p"/>
              </a:rPr>
              <a:t>Cam kết của nhân viên: Theo đuổi việc thực hiện sứ mệnh và tiếp tục thể hiện các giá trị</a:t>
            </a:r>
            <a:r>
              <a:rPr lang="en-US" altLang="ja" sz="1600" dirty="0">
                <a:solidFill>
                  <a:srgbClr val="434343"/>
                </a:solidFill>
                <a:latin typeface="Times New Roman" panose="02020603050405020304" pitchFamily="18" charset="0"/>
                <a:ea typeface="M PLUS 1p"/>
                <a:cs typeface="Times New Roman" panose="02020603050405020304" pitchFamily="18" charset="0"/>
                <a:sym typeface="M PLUS 1p"/>
              </a:rPr>
              <a:t>.</a:t>
            </a:r>
            <a:endParaRPr i="0" u="none" strike="noStrike" cap="none" dirty="0">
              <a:solidFill>
                <a:srgbClr val="666666"/>
              </a:solidFill>
              <a:latin typeface="Times New Roman" panose="02020603050405020304" pitchFamily="18" charset="0"/>
              <a:ea typeface="M PLUS 1p"/>
              <a:cs typeface="Times New Roman" panose="02020603050405020304" pitchFamily="18" charset="0"/>
              <a:sym typeface="M PLUS 1p"/>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33"/>
          <p:cNvSpPr txBox="1"/>
          <p:nvPr/>
        </p:nvSpPr>
        <p:spPr>
          <a:xfrm>
            <a:off x="582649" y="87875"/>
            <a:ext cx="2331535"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2600"/>
              <a:buFont typeface="Arial"/>
              <a:buNone/>
            </a:pPr>
            <a:r>
              <a:rPr lang="en-US" altLang="ja" sz="1500" b="1" dirty="0" err="1">
                <a:solidFill>
                  <a:srgbClr val="434343"/>
                </a:solidFill>
                <a:latin typeface="Times New Roman" panose="02020603050405020304" pitchFamily="18" charset="0"/>
                <a:ea typeface="Open Sans"/>
                <a:cs typeface="Times New Roman" panose="02020603050405020304" pitchFamily="18" charset="0"/>
                <a:sym typeface="Open Sans"/>
              </a:rPr>
              <a:t>Cơ</a:t>
            </a:r>
            <a:r>
              <a:rPr lang="en-US" altLang="ja" sz="15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500" b="1" dirty="0" err="1">
                <a:solidFill>
                  <a:srgbClr val="434343"/>
                </a:solidFill>
                <a:latin typeface="Times New Roman" panose="02020603050405020304" pitchFamily="18" charset="0"/>
                <a:ea typeface="Open Sans"/>
                <a:cs typeface="Times New Roman" panose="02020603050405020304" pitchFamily="18" charset="0"/>
                <a:sym typeface="Open Sans"/>
              </a:rPr>
              <a:t>cấu</a:t>
            </a:r>
            <a:r>
              <a:rPr lang="en-US" altLang="ja" sz="15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500" b="1" dirty="0" err="1">
                <a:solidFill>
                  <a:srgbClr val="434343"/>
                </a:solidFill>
                <a:latin typeface="Times New Roman" panose="02020603050405020304" pitchFamily="18" charset="0"/>
                <a:ea typeface="Open Sans"/>
                <a:cs typeface="Times New Roman" panose="02020603050405020304" pitchFamily="18" charset="0"/>
                <a:sym typeface="Open Sans"/>
              </a:rPr>
              <a:t>phát</a:t>
            </a:r>
            <a:r>
              <a:rPr lang="en-US" altLang="ja" sz="15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500" b="1" dirty="0" err="1">
                <a:solidFill>
                  <a:srgbClr val="434343"/>
                </a:solidFill>
                <a:latin typeface="Times New Roman" panose="02020603050405020304" pitchFamily="18" charset="0"/>
                <a:ea typeface="Open Sans"/>
                <a:cs typeface="Times New Roman" panose="02020603050405020304" pitchFamily="18" charset="0"/>
                <a:sym typeface="Open Sans"/>
              </a:rPr>
              <a:t>triển</a:t>
            </a:r>
            <a:endParaRPr sz="1500" b="1" i="0" u="none" strike="noStrike" cap="none" dirty="0">
              <a:solidFill>
                <a:srgbClr val="434343"/>
              </a:solidFill>
              <a:latin typeface="Times New Roman" panose="02020603050405020304" pitchFamily="18" charset="0"/>
              <a:ea typeface="Open Sans"/>
              <a:cs typeface="Times New Roman" panose="02020603050405020304" pitchFamily="18" charset="0"/>
              <a:sym typeface="Open Sans"/>
            </a:endParaRPr>
          </a:p>
        </p:txBody>
      </p:sp>
      <p:pic>
        <p:nvPicPr>
          <p:cNvPr id="433" name="Google Shape;433;p33"/>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434" name="Google Shape;434;p33"/>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23</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435" name="Google Shape;435;p33"/>
          <p:cNvSpPr/>
          <p:nvPr/>
        </p:nvSpPr>
        <p:spPr>
          <a:xfrm>
            <a:off x="5284984" y="3621213"/>
            <a:ext cx="1853400" cy="855900"/>
          </a:xfrm>
          <a:prstGeom prst="rect">
            <a:avLst/>
          </a:prstGeom>
          <a:solidFill>
            <a:srgbClr val="FFFFFF"/>
          </a:solidFill>
          <a:ln w="9525"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b="1" dirty="0">
                <a:latin typeface="Times New Roman" panose="02020603050405020304" pitchFamily="18" charset="0"/>
                <a:ea typeface="M PLUS 1p"/>
                <a:cs typeface="Times New Roman" panose="02020603050405020304" pitchFamily="18" charset="0"/>
                <a:sym typeface="M PLUS 1p"/>
              </a:rPr>
              <a:t>Team member</a:t>
            </a:r>
            <a:endParaRPr sz="1400" b="1"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endParaRPr>
          </a:p>
        </p:txBody>
      </p:sp>
      <p:sp>
        <p:nvSpPr>
          <p:cNvPr id="436" name="Google Shape;436;p33"/>
          <p:cNvSpPr/>
          <p:nvPr/>
        </p:nvSpPr>
        <p:spPr>
          <a:xfrm>
            <a:off x="1709545" y="3621213"/>
            <a:ext cx="1853400" cy="855900"/>
          </a:xfrm>
          <a:prstGeom prst="rect">
            <a:avLst/>
          </a:prstGeom>
          <a:solidFill>
            <a:srgbClr val="FFFFFF"/>
          </a:solidFill>
          <a:ln w="9525"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tLang="ja" sz="1400" b="1"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Engineer</a:t>
            </a:r>
            <a:endParaRPr sz="1400" b="1"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endParaRPr>
          </a:p>
        </p:txBody>
      </p:sp>
      <p:sp>
        <p:nvSpPr>
          <p:cNvPr id="437" name="Google Shape;437;p33"/>
          <p:cNvSpPr/>
          <p:nvPr/>
        </p:nvSpPr>
        <p:spPr>
          <a:xfrm>
            <a:off x="1567075" y="1583063"/>
            <a:ext cx="1978800" cy="855900"/>
          </a:xfrm>
          <a:prstGeom prst="rect">
            <a:avLst/>
          </a:prstGeom>
          <a:solidFill>
            <a:srgbClr val="FFFFFF"/>
          </a:solidFill>
          <a:ln w="28575" cap="flat" cmpd="sng">
            <a:solidFill>
              <a:srgbClr val="5E5E5E"/>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en-US" altLang="ja" sz="1400" b="1"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Tech lead</a:t>
            </a:r>
            <a:endParaRPr sz="1400" b="1"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endParaRPr>
          </a:p>
        </p:txBody>
      </p:sp>
      <p:sp>
        <p:nvSpPr>
          <p:cNvPr id="438" name="Google Shape;438;p33"/>
          <p:cNvSpPr txBox="1"/>
          <p:nvPr/>
        </p:nvSpPr>
        <p:spPr>
          <a:xfrm>
            <a:off x="3549849" y="1762913"/>
            <a:ext cx="2992199" cy="57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Chịu</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trách</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nhiệm</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cho</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sự</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thành</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công</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của</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dự</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án</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phát</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triển</a:t>
            </a:r>
            <a:endParaRPr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endParaRPr>
          </a:p>
        </p:txBody>
      </p:sp>
      <p:sp>
        <p:nvSpPr>
          <p:cNvPr id="439" name="Google Shape;439;p33"/>
          <p:cNvSpPr txBox="1"/>
          <p:nvPr/>
        </p:nvSpPr>
        <p:spPr>
          <a:xfrm>
            <a:off x="811650" y="666388"/>
            <a:ext cx="7520700" cy="855900"/>
          </a:xfrm>
          <a:prstGeom prst="rect">
            <a:avLst/>
          </a:prstGeom>
          <a:noFill/>
          <a:ln>
            <a:noFill/>
          </a:ln>
        </p:spPr>
        <p:txBody>
          <a:bodyPr spcFirstLastPara="1" wrap="square" lIns="91425" tIns="91425" rIns="91425" bIns="91425" anchor="t" anchorCtr="0">
            <a:noAutofit/>
          </a:bodyPr>
          <a:lstStyle/>
          <a:p>
            <a:pPr marL="285750" marR="0" lvl="0" indent="-285750" algn="l" rtl="0">
              <a:lnSpc>
                <a:spcPct val="100000"/>
              </a:lnSpc>
              <a:spcBef>
                <a:spcPts val="0"/>
              </a:spcBef>
              <a:spcAft>
                <a:spcPts val="0"/>
              </a:spcAft>
              <a:buClr>
                <a:schemeClr val="dk1"/>
              </a:buClr>
              <a:buSzPts val="1100"/>
              <a:buFont typeface="Arial" panose="020B0604020202020204" pitchFamily="34" charset="0"/>
              <a:buChar char="•"/>
            </a:pPr>
            <a:r>
              <a:rPr lang="vi-VN" altLang="ja" sz="1400" b="1" i="0" u="none" strike="noStrike" cap="none" dirty="0">
                <a:solidFill>
                  <a:schemeClr val="dk1"/>
                </a:solidFill>
                <a:latin typeface="Times New Roman" panose="02020603050405020304" pitchFamily="18" charset="0"/>
                <a:ea typeface="M PLUS 1p"/>
                <a:cs typeface="Times New Roman" panose="02020603050405020304" pitchFamily="18" charset="0"/>
                <a:sym typeface="M PLUS 1p"/>
              </a:rPr>
              <a:t>Tạo ra kết quả từ góc độ người dùng vượt trội</a:t>
            </a:r>
          </a:p>
          <a:p>
            <a:pPr marL="285750" marR="0" lvl="0" indent="-285750" algn="l" rtl="0">
              <a:lnSpc>
                <a:spcPct val="100000"/>
              </a:lnSpc>
              <a:spcBef>
                <a:spcPts val="0"/>
              </a:spcBef>
              <a:spcAft>
                <a:spcPts val="0"/>
              </a:spcAft>
              <a:buClr>
                <a:schemeClr val="dk1"/>
              </a:buClr>
              <a:buSzPts val="1100"/>
              <a:buFont typeface="Arial" panose="020B0604020202020204" pitchFamily="34" charset="0"/>
              <a:buChar char="•"/>
            </a:pPr>
            <a:r>
              <a:rPr lang="vi-VN" altLang="ja" sz="1400" b="1" i="0" u="none" strike="noStrike" cap="none" dirty="0">
                <a:solidFill>
                  <a:schemeClr val="dk1"/>
                </a:solidFill>
                <a:latin typeface="Times New Roman" panose="02020603050405020304" pitchFamily="18" charset="0"/>
                <a:ea typeface="M PLUS 1p"/>
                <a:cs typeface="Times New Roman" panose="02020603050405020304" pitchFamily="18" charset="0"/>
                <a:sym typeface="M PLUS 1p"/>
              </a:rPr>
              <a:t>Xây dựng một hệ thống hỗ trợ sự phát triển cá nhân</a:t>
            </a:r>
            <a:endParaRPr sz="1400" b="1" i="0" u="none" strike="noStrike" cap="none" dirty="0">
              <a:solidFill>
                <a:schemeClr val="dk1"/>
              </a:solidFill>
              <a:latin typeface="Times New Roman" panose="02020603050405020304" pitchFamily="18" charset="0"/>
              <a:ea typeface="M PLUS 1p"/>
              <a:cs typeface="Times New Roman" panose="02020603050405020304" pitchFamily="18" charset="0"/>
              <a:sym typeface="M PLUS 1p"/>
            </a:endParaRPr>
          </a:p>
        </p:txBody>
      </p:sp>
      <p:cxnSp>
        <p:nvCxnSpPr>
          <p:cNvPr id="440" name="Google Shape;440;p33"/>
          <p:cNvCxnSpPr/>
          <p:nvPr/>
        </p:nvCxnSpPr>
        <p:spPr>
          <a:xfrm>
            <a:off x="3791425" y="4024863"/>
            <a:ext cx="1274400" cy="0"/>
          </a:xfrm>
          <a:prstGeom prst="straightConnector1">
            <a:avLst/>
          </a:prstGeom>
          <a:noFill/>
          <a:ln w="9525" cap="flat" cmpd="sng">
            <a:solidFill>
              <a:schemeClr val="dk2"/>
            </a:solidFill>
            <a:prstDash val="solid"/>
            <a:round/>
            <a:headEnd type="none" w="sm" len="sm"/>
            <a:tailEnd type="none" w="sm" len="sm"/>
          </a:ln>
        </p:spPr>
      </p:cxnSp>
      <p:sp>
        <p:nvSpPr>
          <p:cNvPr id="441" name="Google Shape;441;p33"/>
          <p:cNvSpPr txBox="1"/>
          <p:nvPr/>
        </p:nvSpPr>
        <p:spPr>
          <a:xfrm>
            <a:off x="3906098" y="4022247"/>
            <a:ext cx="1159727" cy="343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dirty="0" err="1">
                <a:latin typeface="Times New Roman" panose="02020603050405020304" pitchFamily="18" charset="0"/>
                <a:ea typeface="M PLUS 1p"/>
                <a:cs typeface="Times New Roman" panose="02020603050405020304" pitchFamily="18" charset="0"/>
                <a:sym typeface="M PLUS 1p"/>
              </a:rPr>
              <a:t>Đồng</a:t>
            </a:r>
            <a:r>
              <a:rPr lang="en-US" dirty="0">
                <a:latin typeface="Times New Roman" panose="02020603050405020304" pitchFamily="18" charset="0"/>
                <a:ea typeface="M PLUS 1p"/>
                <a:cs typeface="Times New Roman" panose="02020603050405020304" pitchFamily="18" charset="0"/>
                <a:sym typeface="M PLUS 1p"/>
              </a:rPr>
              <a:t> </a:t>
            </a:r>
            <a:r>
              <a:rPr lang="en-US" dirty="0" err="1">
                <a:latin typeface="Times New Roman" panose="02020603050405020304" pitchFamily="18" charset="0"/>
                <a:ea typeface="M PLUS 1p"/>
                <a:cs typeface="Times New Roman" panose="02020603050405020304" pitchFamily="18" charset="0"/>
                <a:sym typeface="M PLUS 1p"/>
              </a:rPr>
              <a:t>nghiệp</a:t>
            </a:r>
            <a:endParaRPr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endParaRPr>
          </a:p>
        </p:txBody>
      </p:sp>
      <p:cxnSp>
        <p:nvCxnSpPr>
          <p:cNvPr id="442" name="Google Shape;442;p33"/>
          <p:cNvCxnSpPr/>
          <p:nvPr/>
        </p:nvCxnSpPr>
        <p:spPr>
          <a:xfrm rot="10800000">
            <a:off x="2612575" y="2654988"/>
            <a:ext cx="0" cy="772500"/>
          </a:xfrm>
          <a:prstGeom prst="straightConnector1">
            <a:avLst/>
          </a:prstGeom>
          <a:noFill/>
          <a:ln w="9525" cap="flat" cmpd="sng">
            <a:solidFill>
              <a:schemeClr val="dk2"/>
            </a:solidFill>
            <a:prstDash val="solid"/>
            <a:round/>
            <a:headEnd type="none" w="sm" len="sm"/>
            <a:tailEnd type="none" w="sm" len="sm"/>
          </a:ln>
        </p:spPr>
      </p:cxnSp>
      <p:sp>
        <p:nvSpPr>
          <p:cNvPr id="443" name="Google Shape;443;p33"/>
          <p:cNvSpPr txBox="1"/>
          <p:nvPr/>
        </p:nvSpPr>
        <p:spPr>
          <a:xfrm>
            <a:off x="2636245" y="2893888"/>
            <a:ext cx="2419473" cy="570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Cấp</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trên</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trong</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dự</a:t>
            </a:r>
            <a:r>
              <a:rPr lang="en-US" altLang="ja"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rPr>
              <a:t> </a:t>
            </a:r>
            <a:r>
              <a:rPr lang="en-US" altLang="ja" sz="1400" b="0" i="0" u="none" strike="noStrike" cap="none" dirty="0" err="1">
                <a:solidFill>
                  <a:srgbClr val="000000"/>
                </a:solidFill>
                <a:latin typeface="Times New Roman" panose="02020603050405020304" pitchFamily="18" charset="0"/>
                <a:ea typeface="M PLUS 1p"/>
                <a:cs typeface="Times New Roman" panose="02020603050405020304" pitchFamily="18" charset="0"/>
                <a:sym typeface="M PLUS 1p"/>
              </a:rPr>
              <a:t>án</a:t>
            </a:r>
            <a:endParaRPr sz="1400" b="0" i="0" u="none" strike="noStrike" cap="none" dirty="0">
              <a:solidFill>
                <a:srgbClr val="000000"/>
              </a:solidFill>
              <a:latin typeface="Times New Roman" panose="02020603050405020304" pitchFamily="18" charset="0"/>
              <a:ea typeface="M PLUS 1p"/>
              <a:cs typeface="Times New Roman" panose="02020603050405020304" pitchFamily="18" charset="0"/>
              <a:sym typeface="M PLUS 1p"/>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34"/>
          <p:cNvSpPr txBox="1"/>
          <p:nvPr/>
        </p:nvSpPr>
        <p:spPr>
          <a:xfrm>
            <a:off x="582649" y="87875"/>
            <a:ext cx="2651203"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2600"/>
              <a:buFont typeface="Arial"/>
              <a:buNone/>
            </a:pPr>
            <a:r>
              <a:rPr lang="en-US" altLang="ja" sz="1500" b="1" dirty="0" err="1">
                <a:solidFill>
                  <a:srgbClr val="434343"/>
                </a:solidFill>
                <a:latin typeface="Times New Roman" panose="02020603050405020304" pitchFamily="18" charset="0"/>
                <a:ea typeface="Open Sans"/>
                <a:cs typeface="Times New Roman" panose="02020603050405020304" pitchFamily="18" charset="0"/>
                <a:sym typeface="Open Sans"/>
              </a:rPr>
              <a:t>Cơ</a:t>
            </a:r>
            <a:r>
              <a:rPr lang="en-US" altLang="ja" sz="15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500" b="1" dirty="0" err="1">
                <a:solidFill>
                  <a:srgbClr val="434343"/>
                </a:solidFill>
                <a:latin typeface="Times New Roman" panose="02020603050405020304" pitchFamily="18" charset="0"/>
                <a:ea typeface="Open Sans"/>
                <a:cs typeface="Times New Roman" panose="02020603050405020304" pitchFamily="18" charset="0"/>
                <a:sym typeface="Open Sans"/>
              </a:rPr>
              <a:t>cấu</a:t>
            </a:r>
            <a:r>
              <a:rPr lang="en-US" altLang="ja" sz="15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500" b="1" dirty="0" err="1">
                <a:solidFill>
                  <a:srgbClr val="434343"/>
                </a:solidFill>
                <a:latin typeface="Times New Roman" panose="02020603050405020304" pitchFamily="18" charset="0"/>
                <a:ea typeface="Open Sans"/>
                <a:cs typeface="Times New Roman" panose="02020603050405020304" pitchFamily="18" charset="0"/>
                <a:sym typeface="Open Sans"/>
              </a:rPr>
              <a:t>phát</a:t>
            </a:r>
            <a:r>
              <a:rPr lang="en-US" altLang="ja" sz="15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500" b="1" dirty="0" err="1">
                <a:solidFill>
                  <a:srgbClr val="434343"/>
                </a:solidFill>
                <a:latin typeface="Times New Roman" panose="02020603050405020304" pitchFamily="18" charset="0"/>
                <a:ea typeface="Open Sans"/>
                <a:cs typeface="Times New Roman" panose="02020603050405020304" pitchFamily="18" charset="0"/>
                <a:sym typeface="Open Sans"/>
              </a:rPr>
              <a:t>triển</a:t>
            </a:r>
            <a:endParaRPr sz="1500" b="1" i="0" u="none" strike="noStrike" cap="none" dirty="0">
              <a:solidFill>
                <a:srgbClr val="434343"/>
              </a:solidFill>
              <a:latin typeface="Times New Roman" panose="02020603050405020304" pitchFamily="18" charset="0"/>
              <a:ea typeface="Open Sans"/>
              <a:cs typeface="Times New Roman" panose="02020603050405020304" pitchFamily="18" charset="0"/>
              <a:sym typeface="Open Sans"/>
            </a:endParaRPr>
          </a:p>
        </p:txBody>
      </p:sp>
      <p:pic>
        <p:nvPicPr>
          <p:cNvPr id="449" name="Google Shape;449;p34"/>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450" name="Google Shape;450;p34"/>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24</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451" name="Google Shape;451;p34"/>
          <p:cNvSpPr txBox="1"/>
          <p:nvPr/>
        </p:nvSpPr>
        <p:spPr>
          <a:xfrm>
            <a:off x="797552" y="699775"/>
            <a:ext cx="8189100" cy="470868"/>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vi-VN" sz="1550" b="0" i="0" dirty="0">
                <a:solidFill>
                  <a:srgbClr val="0D0D0D"/>
                </a:solidFill>
                <a:effectLst/>
                <a:latin typeface="Times New Roman" panose="02020603050405020304" pitchFamily="18" charset="0"/>
                <a:cs typeface="Times New Roman" panose="02020603050405020304" pitchFamily="18" charset="0"/>
              </a:rPr>
              <a:t>Trong nước: Tăng tốc độ tuyển dụng và phát triển kỹ sư nhằm xây dựng </a:t>
            </a:r>
            <a:r>
              <a:rPr lang="en-US" sz="1550" b="0" i="0" dirty="0" err="1">
                <a:solidFill>
                  <a:srgbClr val="0D0D0D"/>
                </a:solidFill>
                <a:effectLst/>
                <a:latin typeface="Times New Roman" panose="02020603050405020304" pitchFamily="18" charset="0"/>
                <a:cs typeface="Times New Roman" panose="02020603050405020304" pitchFamily="18" charset="0"/>
              </a:rPr>
              <a:t>cơ</a:t>
            </a:r>
            <a:r>
              <a:rPr lang="en-US" sz="1550" b="0" i="0" dirty="0">
                <a:solidFill>
                  <a:srgbClr val="0D0D0D"/>
                </a:solidFill>
                <a:effectLst/>
                <a:latin typeface="Times New Roman" panose="02020603050405020304" pitchFamily="18" charset="0"/>
                <a:cs typeface="Times New Roman" panose="02020603050405020304" pitchFamily="18" charset="0"/>
              </a:rPr>
              <a:t> </a:t>
            </a:r>
            <a:r>
              <a:rPr lang="en-US" sz="1550" b="0" i="0" dirty="0" err="1">
                <a:solidFill>
                  <a:srgbClr val="0D0D0D"/>
                </a:solidFill>
                <a:effectLst/>
                <a:latin typeface="Times New Roman" panose="02020603050405020304" pitchFamily="18" charset="0"/>
                <a:cs typeface="Times New Roman" panose="02020603050405020304" pitchFamily="18" charset="0"/>
              </a:rPr>
              <a:t>chế</a:t>
            </a:r>
            <a:r>
              <a:rPr lang="en-US" sz="1550" b="0" i="0" dirty="0">
                <a:solidFill>
                  <a:srgbClr val="0D0D0D"/>
                </a:solidFill>
                <a:effectLst/>
                <a:latin typeface="Times New Roman" panose="02020603050405020304" pitchFamily="18" charset="0"/>
                <a:cs typeface="Times New Roman" panose="02020603050405020304" pitchFamily="18" charset="0"/>
              </a:rPr>
              <a:t> </a:t>
            </a:r>
            <a:r>
              <a:rPr lang="vi-VN" sz="1550" b="0" i="0" dirty="0">
                <a:solidFill>
                  <a:srgbClr val="0D0D0D"/>
                </a:solidFill>
                <a:effectLst/>
                <a:latin typeface="Times New Roman" panose="02020603050405020304" pitchFamily="18" charset="0"/>
                <a:cs typeface="Times New Roman" panose="02020603050405020304" pitchFamily="18" charset="0"/>
              </a:rPr>
              <a:t>phát triển toàn cầu.</a:t>
            </a:r>
            <a:endParaRPr sz="1550" dirty="0">
              <a:solidFill>
                <a:srgbClr val="434343"/>
              </a:solidFill>
              <a:latin typeface="Times New Roman" panose="02020603050405020304" pitchFamily="18" charset="0"/>
              <a:ea typeface="HiraKakuPro-W3"/>
              <a:cs typeface="Times New Roman" panose="02020603050405020304" pitchFamily="18" charset="0"/>
              <a:sym typeface="HiraKakuPro-W3"/>
            </a:endParaRPr>
          </a:p>
        </p:txBody>
      </p:sp>
      <p:cxnSp>
        <p:nvCxnSpPr>
          <p:cNvPr id="452" name="Google Shape;452;p34"/>
          <p:cNvCxnSpPr/>
          <p:nvPr/>
        </p:nvCxnSpPr>
        <p:spPr>
          <a:xfrm>
            <a:off x="744275" y="777625"/>
            <a:ext cx="0" cy="290700"/>
          </a:xfrm>
          <a:prstGeom prst="straightConnector1">
            <a:avLst/>
          </a:prstGeom>
          <a:noFill/>
          <a:ln w="28575" cap="flat" cmpd="sng">
            <a:solidFill>
              <a:srgbClr val="EF3340"/>
            </a:solidFill>
            <a:prstDash val="solid"/>
            <a:round/>
            <a:headEnd type="none" w="med" len="med"/>
            <a:tailEnd type="none" w="med" len="med"/>
          </a:ln>
        </p:spPr>
      </p:cxnSp>
      <p:sp>
        <p:nvSpPr>
          <p:cNvPr id="453" name="Google Shape;453;p34"/>
          <p:cNvSpPr txBox="1"/>
          <p:nvPr/>
        </p:nvSpPr>
        <p:spPr>
          <a:xfrm>
            <a:off x="797552" y="1149568"/>
            <a:ext cx="8189100" cy="480101"/>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Nước</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ngoài</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Thành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lập</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công</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ty con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tại</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Việt</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Nam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với</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47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nhân</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viên</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chủ</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yếu</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là</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kỹ</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a:t>
            </a:r>
            <a:r>
              <a:rPr lang="en-US" sz="1600" dirty="0" err="1">
                <a:solidFill>
                  <a:srgbClr val="434343"/>
                </a:solidFill>
                <a:latin typeface="Times New Roman" panose="02020603050405020304" pitchFamily="18" charset="0"/>
                <a:ea typeface="HiraKakuPro-W3"/>
                <a:cs typeface="Times New Roman" panose="02020603050405020304" pitchFamily="18" charset="0"/>
                <a:sym typeface="HiraKakuPro-W3"/>
              </a:rPr>
              <a:t>sư</a:t>
            </a:r>
            <a:r>
              <a:rPr lang="en-US" sz="1600" dirty="0">
                <a:solidFill>
                  <a:srgbClr val="434343"/>
                </a:solidFill>
                <a:latin typeface="Times New Roman" panose="02020603050405020304" pitchFamily="18" charset="0"/>
                <a:ea typeface="HiraKakuPro-W3"/>
                <a:cs typeface="Times New Roman" panose="02020603050405020304" pitchFamily="18" charset="0"/>
                <a:sym typeface="HiraKakuPro-W3"/>
              </a:rPr>
              <a:t> (3/2024)</a:t>
            </a:r>
            <a:endParaRPr sz="1600" dirty="0">
              <a:solidFill>
                <a:srgbClr val="434343"/>
              </a:solidFill>
              <a:latin typeface="Times New Roman" panose="02020603050405020304" pitchFamily="18" charset="0"/>
              <a:ea typeface="HiraKakuPro-W3"/>
              <a:cs typeface="Times New Roman" panose="02020603050405020304" pitchFamily="18" charset="0"/>
              <a:sym typeface="HiraKakuPro-W3"/>
            </a:endParaRPr>
          </a:p>
        </p:txBody>
      </p:sp>
      <p:cxnSp>
        <p:nvCxnSpPr>
          <p:cNvPr id="454" name="Google Shape;454;p34"/>
          <p:cNvCxnSpPr/>
          <p:nvPr/>
        </p:nvCxnSpPr>
        <p:spPr>
          <a:xfrm>
            <a:off x="744275" y="1227418"/>
            <a:ext cx="0" cy="290700"/>
          </a:xfrm>
          <a:prstGeom prst="straightConnector1">
            <a:avLst/>
          </a:prstGeom>
          <a:noFill/>
          <a:ln w="28575" cap="flat" cmpd="sng">
            <a:solidFill>
              <a:srgbClr val="EF3340"/>
            </a:solidFill>
            <a:prstDash val="solid"/>
            <a:round/>
            <a:headEnd type="none" w="med" len="med"/>
            <a:tailEnd type="none" w="med" len="med"/>
          </a:ln>
        </p:spPr>
      </p:cxnSp>
      <p:pic>
        <p:nvPicPr>
          <p:cNvPr id="455" name="Google Shape;455;p34"/>
          <p:cNvPicPr preferRelativeResize="0"/>
          <p:nvPr/>
        </p:nvPicPr>
        <p:blipFill>
          <a:blip r:embed="rId4">
            <a:alphaModFix/>
          </a:blip>
          <a:stretch>
            <a:fillRect/>
          </a:stretch>
        </p:blipFill>
        <p:spPr>
          <a:xfrm>
            <a:off x="3943700" y="1585050"/>
            <a:ext cx="3098826" cy="2640100"/>
          </a:xfrm>
          <a:prstGeom prst="rect">
            <a:avLst/>
          </a:prstGeom>
          <a:noFill/>
          <a:ln>
            <a:noFill/>
          </a:ln>
        </p:spPr>
      </p:pic>
      <p:pic>
        <p:nvPicPr>
          <p:cNvPr id="456" name="Google Shape;456;p34"/>
          <p:cNvPicPr preferRelativeResize="0"/>
          <p:nvPr/>
        </p:nvPicPr>
        <p:blipFill>
          <a:blip r:embed="rId5">
            <a:alphaModFix/>
          </a:blip>
          <a:stretch>
            <a:fillRect/>
          </a:stretch>
        </p:blipFill>
        <p:spPr>
          <a:xfrm>
            <a:off x="7160545" y="2942154"/>
            <a:ext cx="1725025" cy="290700"/>
          </a:xfrm>
          <a:prstGeom prst="rect">
            <a:avLst/>
          </a:prstGeom>
          <a:noFill/>
          <a:ln>
            <a:noFill/>
          </a:ln>
        </p:spPr>
      </p:pic>
      <p:sp>
        <p:nvSpPr>
          <p:cNvPr id="457" name="Google Shape;457;p34"/>
          <p:cNvSpPr txBox="1"/>
          <p:nvPr/>
        </p:nvSpPr>
        <p:spPr>
          <a:xfrm>
            <a:off x="7481106" y="3251816"/>
            <a:ext cx="1083900" cy="406235"/>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ja" sz="1200">
                <a:solidFill>
                  <a:srgbClr val="434343"/>
                </a:solidFill>
                <a:latin typeface="Times New Roman" panose="02020603050405020304" pitchFamily="18" charset="0"/>
                <a:ea typeface="HiraKakuPro-W3"/>
                <a:cs typeface="Times New Roman" panose="02020603050405020304" pitchFamily="18" charset="0"/>
                <a:sym typeface="HiraKakuPro-W3"/>
              </a:rPr>
              <a:t>JAPAN</a:t>
            </a:r>
            <a:endParaRPr sz="1200">
              <a:solidFill>
                <a:srgbClr val="434343"/>
              </a:solidFill>
              <a:latin typeface="Times New Roman" panose="02020603050405020304" pitchFamily="18" charset="0"/>
              <a:ea typeface="HiraKakuPro-W3"/>
              <a:cs typeface="Times New Roman" panose="02020603050405020304" pitchFamily="18" charset="0"/>
              <a:sym typeface="HiraKakuPro-W3"/>
            </a:endParaRPr>
          </a:p>
        </p:txBody>
      </p:sp>
      <p:sp>
        <p:nvSpPr>
          <p:cNvPr id="458" name="Google Shape;458;p34"/>
          <p:cNvSpPr/>
          <p:nvPr/>
        </p:nvSpPr>
        <p:spPr>
          <a:xfrm>
            <a:off x="2591695" y="3556274"/>
            <a:ext cx="2118600" cy="753000"/>
          </a:xfrm>
          <a:prstGeom prst="rect">
            <a:avLst/>
          </a:prstGeom>
          <a:solidFill>
            <a:srgbClr val="EF334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latin typeface="Times New Roman" panose="02020603050405020304" pitchFamily="18" charset="0"/>
              <a:cs typeface="Times New Roman" panose="02020603050405020304" pitchFamily="18" charset="0"/>
            </a:endParaRPr>
          </a:p>
        </p:txBody>
      </p:sp>
      <p:pic>
        <p:nvPicPr>
          <p:cNvPr id="459" name="Google Shape;459;p34"/>
          <p:cNvPicPr preferRelativeResize="0"/>
          <p:nvPr/>
        </p:nvPicPr>
        <p:blipFill>
          <a:blip r:embed="rId6">
            <a:alphaModFix/>
          </a:blip>
          <a:stretch>
            <a:fillRect/>
          </a:stretch>
        </p:blipFill>
        <p:spPr>
          <a:xfrm>
            <a:off x="2788534" y="3735249"/>
            <a:ext cx="1725023" cy="226664"/>
          </a:xfrm>
          <a:prstGeom prst="rect">
            <a:avLst/>
          </a:prstGeom>
          <a:noFill/>
          <a:ln>
            <a:noFill/>
          </a:ln>
        </p:spPr>
      </p:pic>
      <p:sp>
        <p:nvSpPr>
          <p:cNvPr id="460" name="Google Shape;460;p34"/>
          <p:cNvSpPr txBox="1"/>
          <p:nvPr/>
        </p:nvSpPr>
        <p:spPr>
          <a:xfrm>
            <a:off x="3109095" y="3943403"/>
            <a:ext cx="1083900" cy="369302"/>
          </a:xfrm>
          <a:prstGeom prst="rect">
            <a:avLst/>
          </a:prstGeom>
          <a:noFill/>
          <a:ln>
            <a:noFill/>
          </a:ln>
        </p:spPr>
        <p:txBody>
          <a:bodyPr spcFirstLastPara="1" wrap="square" lIns="91425" tIns="91425" rIns="91425" bIns="91425" anchor="t" anchorCtr="0">
            <a:spAutoFit/>
          </a:bodyPr>
          <a:lstStyle/>
          <a:p>
            <a:pPr marL="0" lvl="0" indent="0" algn="ctr" rtl="0">
              <a:lnSpc>
                <a:spcPct val="120000"/>
              </a:lnSpc>
              <a:spcBef>
                <a:spcPts val="0"/>
              </a:spcBef>
              <a:spcAft>
                <a:spcPts val="0"/>
              </a:spcAft>
              <a:buNone/>
            </a:pPr>
            <a:r>
              <a:rPr lang="ja" sz="1000">
                <a:solidFill>
                  <a:schemeClr val="lt1"/>
                </a:solidFill>
                <a:latin typeface="Times New Roman" panose="02020603050405020304" pitchFamily="18" charset="0"/>
                <a:ea typeface="HiraKakuPro-W3"/>
                <a:cs typeface="Times New Roman" panose="02020603050405020304" pitchFamily="18" charset="0"/>
                <a:sym typeface="HiraKakuPro-W3"/>
              </a:rPr>
              <a:t>VIETNAM</a:t>
            </a:r>
            <a:endParaRPr sz="1000">
              <a:solidFill>
                <a:schemeClr val="lt1"/>
              </a:solidFill>
              <a:latin typeface="Times New Roman" panose="02020603050405020304" pitchFamily="18" charset="0"/>
              <a:ea typeface="HiraKakuPro-W3"/>
              <a:cs typeface="Times New Roman" panose="02020603050405020304" pitchFamily="18" charset="0"/>
              <a:sym typeface="HiraKakuPro-W3"/>
            </a:endParaRPr>
          </a:p>
        </p:txBody>
      </p:sp>
      <p:cxnSp>
        <p:nvCxnSpPr>
          <p:cNvPr id="461" name="Google Shape;461;p34"/>
          <p:cNvCxnSpPr/>
          <p:nvPr/>
        </p:nvCxnSpPr>
        <p:spPr>
          <a:xfrm rot="10800000" flipH="1">
            <a:off x="4728788" y="3390750"/>
            <a:ext cx="685500" cy="491100"/>
          </a:xfrm>
          <a:prstGeom prst="straightConnector1">
            <a:avLst/>
          </a:prstGeom>
          <a:noFill/>
          <a:ln w="9525" cap="flat" cmpd="sng">
            <a:solidFill>
              <a:schemeClr val="dk2"/>
            </a:solidFill>
            <a:prstDash val="solid"/>
            <a:round/>
            <a:headEnd type="none" w="med" len="med"/>
            <a:tailEnd type="none" w="med" len="med"/>
          </a:ln>
        </p:spPr>
      </p:cxnSp>
      <p:cxnSp>
        <p:nvCxnSpPr>
          <p:cNvPr id="462" name="Google Shape;462;p34"/>
          <p:cNvCxnSpPr>
            <a:endCxn id="455" idx="3"/>
          </p:cNvCxnSpPr>
          <p:nvPr/>
        </p:nvCxnSpPr>
        <p:spPr>
          <a:xfrm>
            <a:off x="6609626" y="2464400"/>
            <a:ext cx="432900" cy="440700"/>
          </a:xfrm>
          <a:prstGeom prst="straightConnector1">
            <a:avLst/>
          </a:prstGeom>
          <a:noFill/>
          <a:ln w="9525" cap="flat" cmpd="sng">
            <a:solidFill>
              <a:schemeClr val="dk2"/>
            </a:solidFill>
            <a:prstDash val="solid"/>
            <a:round/>
            <a:headEnd type="none" w="med" len="med"/>
            <a:tailEnd type="none" w="med" len="med"/>
          </a:ln>
        </p:spPr>
      </p:cxnSp>
      <p:pic>
        <p:nvPicPr>
          <p:cNvPr id="463" name="Google Shape;463;p34"/>
          <p:cNvPicPr preferRelativeResize="0"/>
          <p:nvPr/>
        </p:nvPicPr>
        <p:blipFill>
          <a:blip r:embed="rId7">
            <a:alphaModFix/>
          </a:blip>
          <a:stretch>
            <a:fillRect/>
          </a:stretch>
        </p:blipFill>
        <p:spPr>
          <a:xfrm>
            <a:off x="550975" y="3317200"/>
            <a:ext cx="1725025" cy="1133947"/>
          </a:xfrm>
          <a:prstGeom prst="rect">
            <a:avLst/>
          </a:prstGeom>
          <a:noFill/>
          <a:ln>
            <a:noFill/>
          </a:ln>
        </p:spPr>
      </p:pic>
      <p:pic>
        <p:nvPicPr>
          <p:cNvPr id="464" name="Google Shape;464;p34"/>
          <p:cNvPicPr preferRelativeResize="0"/>
          <p:nvPr/>
        </p:nvPicPr>
        <p:blipFill>
          <a:blip r:embed="rId8">
            <a:alphaModFix/>
          </a:blip>
          <a:stretch>
            <a:fillRect/>
          </a:stretch>
        </p:blipFill>
        <p:spPr>
          <a:xfrm>
            <a:off x="2050250" y="1892700"/>
            <a:ext cx="1821978" cy="1212576"/>
          </a:xfrm>
          <a:prstGeom prst="rect">
            <a:avLst/>
          </a:prstGeom>
          <a:noFill/>
          <a:ln>
            <a:noFill/>
          </a:ln>
        </p:spPr>
      </p:pic>
      <p:pic>
        <p:nvPicPr>
          <p:cNvPr id="465" name="Google Shape;465;p34"/>
          <p:cNvPicPr preferRelativeResize="0"/>
          <p:nvPr/>
        </p:nvPicPr>
        <p:blipFill>
          <a:blip r:embed="rId9">
            <a:alphaModFix/>
          </a:blip>
          <a:stretch>
            <a:fillRect/>
          </a:stretch>
        </p:blipFill>
        <p:spPr>
          <a:xfrm>
            <a:off x="83524" y="1892701"/>
            <a:ext cx="1821972" cy="1212566"/>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35"/>
          <p:cNvSpPr txBox="1"/>
          <p:nvPr/>
        </p:nvSpPr>
        <p:spPr>
          <a:xfrm>
            <a:off x="582650" y="87875"/>
            <a:ext cx="7285774"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2600"/>
              <a:buFont typeface="Arial"/>
              <a:buNone/>
            </a:pPr>
            <a:r>
              <a:rPr lang="en-US" altLang="ja" sz="16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Cơ</a:t>
            </a:r>
            <a:r>
              <a:rPr lang="en-US" altLang="ja" sz="16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16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cấu</a:t>
            </a:r>
            <a:r>
              <a:rPr lang="en-US" altLang="ja" sz="16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16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phát</a:t>
            </a:r>
            <a:r>
              <a:rPr lang="en-US" altLang="ja" sz="16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16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triển</a:t>
            </a:r>
            <a:r>
              <a:rPr lang="en-US" altLang="ja" sz="16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p>
          <a:p>
            <a:pPr marL="0" lvl="0" indent="0" algn="l" rtl="0">
              <a:spcBef>
                <a:spcPts val="0"/>
              </a:spcBef>
              <a:spcAft>
                <a:spcPts val="0"/>
              </a:spcAft>
              <a:buClr>
                <a:schemeClr val="lt1"/>
              </a:buClr>
              <a:buSzPts val="2600"/>
              <a:buFont typeface="Arial"/>
              <a:buNone/>
            </a:pPr>
            <a:r>
              <a:rPr lang="vi-VN" sz="1600" b="0" i="0" dirty="0">
                <a:solidFill>
                  <a:srgbClr val="0D0D0D"/>
                </a:solidFill>
                <a:effectLst/>
                <a:latin typeface="Times New Roman" panose="02020603050405020304" pitchFamily="18" charset="0"/>
                <a:cs typeface="Times New Roman" panose="02020603050405020304" pitchFamily="18" charset="0"/>
              </a:rPr>
              <a:t>Bảng xếp hạng các công ty mà các kỹ sư đánh giá cao về trải nghiệm phát triển.</a:t>
            </a:r>
            <a:endParaRPr sz="1600" dirty="0">
              <a:solidFill>
                <a:srgbClr val="434343"/>
              </a:solidFill>
              <a:latin typeface="Times New Roman" panose="02020603050405020304" pitchFamily="18" charset="0"/>
              <a:ea typeface="Open Sans Medium"/>
              <a:cs typeface="Times New Roman" panose="02020603050405020304" pitchFamily="18" charset="0"/>
              <a:sym typeface="Open Sans Medium"/>
            </a:endParaRPr>
          </a:p>
        </p:txBody>
      </p:sp>
      <p:pic>
        <p:nvPicPr>
          <p:cNvPr id="471" name="Google Shape;471;p35"/>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472" name="Google Shape;472;p35"/>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25</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473" name="Google Shape;473;p35"/>
          <p:cNvSpPr txBox="1"/>
          <p:nvPr/>
        </p:nvSpPr>
        <p:spPr>
          <a:xfrm>
            <a:off x="0" y="1241502"/>
            <a:ext cx="9144000" cy="3575825"/>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endParaRPr dirty="0">
              <a:solidFill>
                <a:srgbClr val="222222"/>
              </a:solidFill>
              <a:latin typeface="Times New Roman" panose="02020603050405020304" pitchFamily="18" charset="0"/>
              <a:ea typeface="M PLUS 1p"/>
              <a:cs typeface="Times New Roman" panose="02020603050405020304" pitchFamily="18" charset="0"/>
              <a:sym typeface="M PLUS 1p"/>
            </a:endParaRPr>
          </a:p>
          <a:p>
            <a:pPr marL="0" lvl="0" indent="0" algn="l" rtl="0">
              <a:lnSpc>
                <a:spcPct val="115000"/>
              </a:lnSpc>
              <a:spcBef>
                <a:spcPts val="0"/>
              </a:spcBef>
              <a:spcAft>
                <a:spcPts val="0"/>
              </a:spcAft>
              <a:buNone/>
            </a:pP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Công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a:ln>
                  <a:noFill/>
                </a:ln>
                <a:solidFill>
                  <a:schemeClr val="tx1"/>
                </a:solidFill>
                <a:effectLst/>
                <a:latin typeface="Times New Roman" panose="02020603050405020304" pitchFamily="18" charset="0"/>
                <a:ea typeface="Söhne"/>
                <a:cs typeface="Times New Roman" panose="02020603050405020304" pitchFamily="18" charset="0"/>
              </a:rPr>
              <a:t>ty </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ANDPAD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được</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xếp</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hạng</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26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trong</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Bảng</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xếp</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hạng</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30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công</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ty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có</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trải</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nghiệm</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phát</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triển</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tốt</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do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kỹ</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sư</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bình</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rgbClr val="FF0000"/>
                </a:solidFill>
                <a:effectLst/>
                <a:latin typeface="Times New Roman" panose="02020603050405020304" pitchFamily="18" charset="0"/>
                <a:ea typeface="Söhne"/>
                <a:cs typeface="Times New Roman" panose="02020603050405020304" pitchFamily="18" charset="0"/>
              </a:rPr>
              <a:t>chọn</a:t>
            </a:r>
            <a:r>
              <a:rPr kumimoji="0" lang="en-US" altLang="en-US" i="0" u="none" strike="noStrike" cap="none" normalizeH="0" baseline="0" dirty="0">
                <a:ln>
                  <a:noFill/>
                </a:ln>
                <a:solidFill>
                  <a:srgbClr val="FF0000"/>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chemeClr val="tx1"/>
                </a:solidFill>
                <a:effectLst/>
                <a:latin typeface="Times New Roman" panose="02020603050405020304" pitchFamily="18" charset="0"/>
                <a:ea typeface="Söhne"/>
                <a:cs typeface="Times New Roman" panose="02020603050405020304" pitchFamily="18" charset="0"/>
              </a:rPr>
              <a:t>được</a:t>
            </a:r>
            <a:r>
              <a:rPr kumimoji="0" lang="en-US" altLang="en-US" i="0" u="none" strike="noStrike" cap="none" normalizeH="0" baseline="0" dirty="0">
                <a:ln>
                  <a:noFill/>
                </a:ln>
                <a:solidFill>
                  <a:schemeClr val="tx1"/>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chemeClr val="tx1"/>
                </a:solidFill>
                <a:effectLst/>
                <a:latin typeface="Times New Roman" panose="02020603050405020304" pitchFamily="18" charset="0"/>
                <a:ea typeface="Söhne"/>
                <a:cs typeface="Times New Roman" panose="02020603050405020304" pitchFamily="18" charset="0"/>
              </a:rPr>
              <a:t>thực</a:t>
            </a:r>
            <a:r>
              <a:rPr kumimoji="0" lang="en-US" altLang="en-US" i="0" u="none" strike="noStrike" cap="none" normalizeH="0" baseline="0" dirty="0">
                <a:ln>
                  <a:noFill/>
                </a:ln>
                <a:solidFill>
                  <a:schemeClr val="tx1"/>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chemeClr val="tx1"/>
                </a:solidFill>
                <a:effectLst/>
                <a:latin typeface="Times New Roman" panose="02020603050405020304" pitchFamily="18" charset="0"/>
                <a:ea typeface="Söhne"/>
                <a:cs typeface="Times New Roman" panose="02020603050405020304" pitchFamily="18" charset="0"/>
              </a:rPr>
              <a:t>hiện</a:t>
            </a:r>
            <a:r>
              <a:rPr kumimoji="0" lang="en-US" altLang="en-US" i="0" u="none" strike="noStrike" cap="none" normalizeH="0" baseline="0" dirty="0">
                <a:ln>
                  <a:noFill/>
                </a:ln>
                <a:solidFill>
                  <a:schemeClr val="tx1"/>
                </a:solidFill>
                <a:effectLst/>
                <a:latin typeface="Times New Roman" panose="02020603050405020304" pitchFamily="18" charset="0"/>
                <a:ea typeface="Söhne"/>
                <a:cs typeface="Times New Roman" panose="02020603050405020304" pitchFamily="18" charset="0"/>
              </a:rPr>
              <a:t> </a:t>
            </a:r>
            <a:r>
              <a:rPr kumimoji="0" lang="en-US" altLang="en-US" i="0" u="none" strike="noStrike" cap="none" normalizeH="0" baseline="0" dirty="0" err="1">
                <a:ln>
                  <a:noFill/>
                </a:ln>
                <a:solidFill>
                  <a:schemeClr val="tx1"/>
                </a:solidFill>
                <a:effectLst/>
                <a:latin typeface="Times New Roman" panose="02020603050405020304" pitchFamily="18" charset="0"/>
                <a:ea typeface="Söhne"/>
                <a:cs typeface="Times New Roman" panose="02020603050405020304" pitchFamily="18" charset="0"/>
              </a:rPr>
              <a:t>bởi</a:t>
            </a:r>
            <a:r>
              <a:rPr kumimoji="0" lang="en-US" altLang="en-US" b="0" i="0" u="none" strike="noStrike" cap="none" normalizeH="0" baseline="0" dirty="0">
                <a:ln>
                  <a:noFill/>
                </a:ln>
                <a:solidFill>
                  <a:schemeClr val="tx1"/>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Hiệp</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hội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CTO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Nhật</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Bản</a:t>
            </a:r>
            <a:r>
              <a:rPr lang="en-US" altLang="en-US" dirty="0">
                <a:latin typeface="Times New Roman" panose="02020603050405020304" pitchFamily="18" charset="0"/>
                <a:ea typeface="Söhne"/>
                <a:cs typeface="Times New Roman" panose="02020603050405020304" pitchFamily="18" charset="0"/>
              </a:rPr>
              <a:t>.</a:t>
            </a:r>
          </a:p>
          <a:p>
            <a:pPr marL="0" lvl="0" indent="0" algn="l" rtl="0">
              <a:lnSpc>
                <a:spcPct val="115000"/>
              </a:lnSpc>
              <a:spcBef>
                <a:spcPts val="0"/>
              </a:spcBef>
              <a:spcAft>
                <a:spcPts val="0"/>
              </a:spcAft>
              <a:buNone/>
            </a:pPr>
            <a:endParaRPr lang="en-US" altLang="en-US" dirty="0">
              <a:latin typeface="Times New Roman" panose="02020603050405020304" pitchFamily="18" charset="0"/>
              <a:ea typeface="Söhne"/>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Cuộc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khảo</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sát</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này</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được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tiến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hành</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trên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tổng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cộng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633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kỹ</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sư</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với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mục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tiêu</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đánh</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giá</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sức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hấp</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dẫn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của</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mỗi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công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ty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đối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với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trải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nghiệm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phát</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triển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của</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các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kỹ</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sư</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bao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gồm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cả</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các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kỹ</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sư</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phần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mềm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qua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đó</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đánh</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giá</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sức</a:t>
            </a:r>
            <a:r>
              <a:rPr kumimoji="0" lang="en-US" altLang="en-US" b="0" i="0" u="none" strike="noStrike" cap="none" normalizeH="0" baseline="0" dirty="0">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mạnh</a:t>
            </a:r>
            <a:r>
              <a:rPr kumimoji="0" lang="en-US" altLang="en-US" b="0" i="0" u="none" strike="noStrike" cap="none" normalizeH="0" baseline="0" dirty="0">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thương</a:t>
            </a:r>
            <a:r>
              <a:rPr kumimoji="0" lang="en-US" altLang="en-US" b="0" i="0" u="none" strike="noStrike" cap="none" normalizeH="0" baseline="0" dirty="0">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hiệu</a:t>
            </a:r>
            <a:r>
              <a:rPr kumimoji="0" lang="en-US" altLang="en-US" b="0" i="0" u="none" strike="noStrike" cap="none" normalizeH="0" baseline="0" dirty="0">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công</a:t>
            </a:r>
            <a:r>
              <a:rPr kumimoji="0" lang="en-US" altLang="en-US" b="0" i="0" u="none" strike="noStrike" cap="none" normalizeH="0" baseline="0" dirty="0">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chemeClr val="accent5">
                    <a:lumMod val="75000"/>
                  </a:schemeClr>
                </a:solidFill>
                <a:effectLst/>
                <a:latin typeface="Times New Roman" panose="02020603050405020304" pitchFamily="18" charset="0"/>
                <a:ea typeface="Söhne"/>
                <a:cs typeface="Times New Roman" panose="02020603050405020304" pitchFamily="18" charset="0"/>
              </a:rPr>
              <a:t>nghệ</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mà</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mỗi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công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ty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truyền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tải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Sau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khi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được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xếp</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hạng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ANDPAD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sẽ</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tiếp</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tục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nỗ</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lực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cải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thiện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trải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nghiệm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của</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nhà</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phát</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triển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và</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tăng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cường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khả</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năng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phát</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triển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trong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nội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bộ</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công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ty,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nhằm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thúc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đẩy</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quá</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trình</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số</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hóa</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trong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ngành</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xây</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dựng</a:t>
            </a:r>
            <a:r>
              <a:rPr lang="en-US" altLang="en-US" dirty="0">
                <a:latin typeface="Times New Roman" panose="02020603050405020304" pitchFamily="18" charset="0"/>
                <a:ea typeface="Söhne"/>
                <a:cs typeface="Times New Roman" panose="02020603050405020304" pitchFamily="18" charset="0"/>
              </a:rPr>
              <a:t>, </a:t>
            </a:r>
            <a:r>
              <a:rPr lang="en-US" altLang="en-US" dirty="0" err="1">
                <a:latin typeface="Times New Roman" panose="02020603050405020304" pitchFamily="18" charset="0"/>
                <a:ea typeface="Söhne"/>
                <a:cs typeface="Times New Roman" panose="02020603050405020304" pitchFamily="18" charset="0"/>
              </a:rPr>
              <a:t>đồng</a:t>
            </a:r>
            <a:r>
              <a:rPr lang="en-US" altLang="en-US" dirty="0">
                <a:latin typeface="Times New Roman" panose="02020603050405020304" pitchFamily="18" charset="0"/>
                <a:ea typeface="Söhne"/>
                <a:cs typeface="Times New Roman" panose="02020603050405020304" pitchFamily="18" charset="0"/>
              </a:rPr>
              <a:t> </a:t>
            </a:r>
            <a:r>
              <a:rPr lang="en-US" altLang="en-US" dirty="0" err="1">
                <a:latin typeface="Times New Roman" panose="02020603050405020304" pitchFamily="18" charset="0"/>
                <a:ea typeface="Söhne"/>
                <a:cs typeface="Times New Roman" panose="02020603050405020304" pitchFamily="18" charset="0"/>
              </a:rPr>
              <a:t>thời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tiếp</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tục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đẩy</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mạnh</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việc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phát</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triển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sản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phẩm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ANDPAD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hơn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nữa</a:t>
            </a:r>
            <a:endPar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ja" dirty="0">
                <a:solidFill>
                  <a:srgbClr val="222222"/>
                </a:solidFill>
                <a:latin typeface="Times New Roman" panose="02020603050405020304" pitchFamily="18" charset="0"/>
                <a:ea typeface="M PLUS 1p"/>
                <a:cs typeface="Times New Roman" panose="02020603050405020304" pitchFamily="18" charset="0"/>
                <a:sym typeface="M PLUS 1p"/>
              </a:rPr>
              <a:t>※ </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Trải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nghiệm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phát</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triển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đề</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cập</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đến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môi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trường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tổ</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chức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nói</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chung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bao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gồm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các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yếu</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tố</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như</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công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nghệ</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nhóm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văn</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hóa</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doanh</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nghiệp</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để</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tăng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cường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năng</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suất</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làm</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việc</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của</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kỹ</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 </a:t>
            </a:r>
            <a:r>
              <a:rPr kumimoji="0" lang="en-US" altLang="en-US" b="0" i="0" u="none" strike="noStrike" cap="none" normalizeH="0" baseline="0" dirty="0" err="1">
                <a:ln>
                  <a:noFill/>
                </a:ln>
                <a:solidFill>
                  <a:srgbClr val="000000"/>
                </a:solidFill>
                <a:effectLst/>
                <a:latin typeface="Times New Roman" panose="02020603050405020304" pitchFamily="18" charset="0"/>
                <a:ea typeface="Söhne"/>
                <a:cs typeface="Times New Roman" panose="02020603050405020304" pitchFamily="18" charset="0"/>
              </a:rPr>
              <a:t>sư</a:t>
            </a:r>
            <a:r>
              <a:rPr kumimoji="0" lang="en-US" altLang="en-US"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t>.</a:t>
            </a:r>
          </a:p>
          <a:p>
            <a:pPr marL="0" lvl="0" indent="0" algn="l" rtl="0">
              <a:lnSpc>
                <a:spcPct val="115000"/>
              </a:lnSpc>
              <a:spcBef>
                <a:spcPts val="0"/>
              </a:spcBef>
              <a:spcAft>
                <a:spcPts val="0"/>
              </a:spcAft>
              <a:buNone/>
            </a:pPr>
            <a:endParaRPr lang="en-US" altLang="ja" dirty="0">
              <a:solidFill>
                <a:srgbClr val="222222"/>
              </a:solidFill>
              <a:latin typeface="Times New Roman" panose="02020603050405020304" pitchFamily="18" charset="0"/>
              <a:ea typeface="M PLUS 1p"/>
              <a:cs typeface="Times New Roman" panose="02020603050405020304" pitchFamily="18" charset="0"/>
              <a:sym typeface="M PLUS 1p"/>
            </a:endParaRPr>
          </a:p>
          <a:p>
            <a:pPr marL="0" lvl="0" indent="0" algn="l" rtl="0">
              <a:lnSpc>
                <a:spcPct val="115000"/>
              </a:lnSpc>
              <a:spcBef>
                <a:spcPts val="0"/>
              </a:spcBef>
              <a:spcAft>
                <a:spcPts val="0"/>
              </a:spcAft>
              <a:buNone/>
            </a:pPr>
            <a:endParaRPr lang="en-US" dirty="0">
              <a:solidFill>
                <a:srgbClr val="222222"/>
              </a:solidFill>
              <a:latin typeface="Times New Roman" panose="02020603050405020304" pitchFamily="18" charset="0"/>
              <a:ea typeface="M PLUS 1p"/>
              <a:cs typeface="Times New Roman" panose="02020603050405020304" pitchFamily="18" charset="0"/>
              <a:sym typeface="M PLUS 1p"/>
            </a:endParaRPr>
          </a:p>
          <a:p>
            <a:pPr marL="0" lvl="0" indent="0" algn="l" rtl="0">
              <a:lnSpc>
                <a:spcPct val="115000"/>
              </a:lnSpc>
              <a:spcBef>
                <a:spcPts val="0"/>
              </a:spcBef>
              <a:spcAft>
                <a:spcPts val="0"/>
              </a:spcAft>
              <a:buNone/>
            </a:pPr>
            <a:endParaRPr dirty="0">
              <a:solidFill>
                <a:srgbClr val="222222"/>
              </a:solidFill>
              <a:latin typeface="Times New Roman" panose="02020603050405020304" pitchFamily="18" charset="0"/>
              <a:ea typeface="M PLUS 1p"/>
              <a:cs typeface="Times New Roman" panose="02020603050405020304" pitchFamily="18" charset="0"/>
              <a:sym typeface="M PLUS 1p"/>
            </a:endParaRPr>
          </a:p>
        </p:txBody>
      </p:sp>
      <p:sp>
        <p:nvSpPr>
          <p:cNvPr id="474" name="Google Shape;474;p35"/>
          <p:cNvSpPr txBox="1"/>
          <p:nvPr/>
        </p:nvSpPr>
        <p:spPr>
          <a:xfrm>
            <a:off x="121500" y="585600"/>
            <a:ext cx="8901000" cy="708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ja" sz="3400" b="1" dirty="0">
                <a:latin typeface="Times New Roman" panose="02020603050405020304" pitchFamily="18" charset="0"/>
                <a:ea typeface="M PLUS 1p"/>
                <a:cs typeface="Times New Roman" panose="02020603050405020304" pitchFamily="18" charset="0"/>
                <a:sym typeface="M PLUS 1p"/>
              </a:rPr>
              <a:t>Developer eXperience AWARD </a:t>
            </a:r>
            <a:r>
              <a:rPr lang="ja" sz="3400" b="1" dirty="0">
                <a:solidFill>
                  <a:srgbClr val="FF0000"/>
                </a:solidFill>
                <a:latin typeface="Times New Roman" panose="02020603050405020304" pitchFamily="18" charset="0"/>
                <a:ea typeface="M PLUS 1p"/>
                <a:cs typeface="Times New Roman" panose="02020603050405020304" pitchFamily="18" charset="0"/>
                <a:sym typeface="M PLUS 1p"/>
              </a:rPr>
              <a:t>2022</a:t>
            </a:r>
            <a:endParaRPr sz="3400" b="1" dirty="0">
              <a:solidFill>
                <a:srgbClr val="FF0000"/>
              </a:solidFill>
              <a:latin typeface="Times New Roman" panose="02020603050405020304" pitchFamily="18" charset="0"/>
              <a:ea typeface="M PLUS 1p"/>
              <a:cs typeface="Times New Roman" panose="02020603050405020304" pitchFamily="18" charset="0"/>
              <a:sym typeface="M PLUS 1p"/>
            </a:endParaRPr>
          </a:p>
        </p:txBody>
      </p:sp>
      <p:sp>
        <p:nvSpPr>
          <p:cNvPr id="2" name="Rectangle 1">
            <a:extLst>
              <a:ext uri="{FF2B5EF4-FFF2-40B4-BE49-F238E27FC236}">
                <a16:creationId xmlns:a16="http://schemas.microsoft.com/office/drawing/2014/main" id="{6F7DE534-D42F-9348-D28C-FE09FB8F485C}"/>
              </a:ext>
            </a:extLst>
          </p:cNvPr>
          <p:cNvSpPr>
            <a:spLocks noChangeArrowheads="1"/>
          </p:cNvSpPr>
          <p:nvPr/>
        </p:nvSpPr>
        <p:spPr bwMode="auto">
          <a:xfrm>
            <a:off x="0" y="-94565"/>
            <a:ext cx="184731" cy="646331"/>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marL="457200" eaLnBrk="0" fontAlgn="base" hangingPunct="0">
              <a:spcBef>
                <a:spcPct val="0"/>
              </a:spcBef>
              <a:spcAft>
                <a:spcPct val="0"/>
              </a:spcAft>
              <a:defRPr>
                <a:solidFill>
                  <a:schemeClr val="tx1"/>
                </a:solidFill>
                <a:latin typeface="Arial" panose="020B0604020202020204" pitchFamily="34" charset="0"/>
              </a:defRPr>
            </a:lvl2pPr>
            <a:lvl3pPr marL="914400" eaLnBrk="0" fontAlgn="base" hangingPunct="0">
              <a:spcBef>
                <a:spcPct val="0"/>
              </a:spcBef>
              <a:spcAft>
                <a:spcPct val="0"/>
              </a:spcAft>
              <a:defRPr>
                <a:solidFill>
                  <a:schemeClr val="tx1"/>
                </a:solidFill>
                <a:latin typeface="Arial" panose="020B0604020202020204" pitchFamily="34" charset="0"/>
              </a:defRPr>
            </a:lvl3pPr>
            <a:lvl4pPr marL="1371600" eaLnBrk="0" fontAlgn="base" hangingPunct="0">
              <a:spcBef>
                <a:spcPct val="0"/>
              </a:spcBef>
              <a:spcAft>
                <a:spcPct val="0"/>
              </a:spcAft>
              <a:defRPr>
                <a:solidFill>
                  <a:schemeClr val="tx1"/>
                </a:solidFill>
                <a:latin typeface="Arial" panose="020B0604020202020204" pitchFamily="34" charset="0"/>
              </a:defRPr>
            </a:lvl4pPr>
            <a:lvl5pPr marL="1828800" eaLnBrk="0" fontAlgn="base" hangingPunct="0">
              <a:spcBef>
                <a:spcPct val="0"/>
              </a:spcBef>
              <a:spcAft>
                <a:spcPct val="0"/>
              </a:spcAft>
              <a:defRPr>
                <a:solidFill>
                  <a:schemeClr val="tx1"/>
                </a:solidFill>
                <a:latin typeface="Arial" panose="020B0604020202020204" pitchFamily="34" charset="0"/>
              </a:defRPr>
            </a:lvl5pPr>
            <a:lvl6pPr marL="2286000" eaLnBrk="0" fontAlgn="base" hangingPunct="0">
              <a:spcBef>
                <a:spcPct val="0"/>
              </a:spcBef>
              <a:spcAft>
                <a:spcPct val="0"/>
              </a:spcAft>
              <a:defRPr>
                <a:solidFill>
                  <a:schemeClr val="tx1"/>
                </a:solidFill>
                <a:latin typeface="Arial" panose="020B0604020202020204" pitchFamily="34" charset="0"/>
              </a:defRPr>
            </a:lvl6pPr>
            <a:lvl7pPr marL="2743200" eaLnBrk="0" fontAlgn="base" hangingPunct="0">
              <a:spcBef>
                <a:spcPct val="0"/>
              </a:spcBef>
              <a:spcAft>
                <a:spcPct val="0"/>
              </a:spcAft>
              <a:defRPr>
                <a:solidFill>
                  <a:schemeClr val="tx1"/>
                </a:solidFill>
                <a:latin typeface="Arial" panose="020B0604020202020204" pitchFamily="34" charset="0"/>
              </a:defRPr>
            </a:lvl7pPr>
            <a:lvl8pPr marL="3200400" eaLnBrk="0" fontAlgn="base" hangingPunct="0">
              <a:spcBef>
                <a:spcPct val="0"/>
              </a:spcBef>
              <a:spcAft>
                <a:spcPct val="0"/>
              </a:spcAft>
              <a:defRPr>
                <a:solidFill>
                  <a:schemeClr val="tx1"/>
                </a:solidFill>
                <a:latin typeface="Arial" panose="020B0604020202020204" pitchFamily="34" charset="0"/>
              </a:defRPr>
            </a:lvl8pPr>
            <a:lvl9pPr marL="3657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800" b="0" i="0" u="none" strike="noStrike" cap="none" normalizeH="0" baseline="0" dirty="0">
                <a:ln>
                  <a:noFill/>
                </a:ln>
                <a:solidFill>
                  <a:srgbClr val="000000"/>
                </a:solidFill>
                <a:effectLst/>
                <a:latin typeface="Times New Roman" panose="02020603050405020304" pitchFamily="18" charset="0"/>
                <a:ea typeface="Söhne"/>
                <a:cs typeface="Times New Roman" panose="02020603050405020304" pitchFamily="18" charset="0"/>
              </a:rPr>
            </a:br>
            <a:endParaRPr kumimoji="0" lang="en-US" altLang="en-US" sz="1800" b="0" i="0" u="none" strike="noStrike" cap="none" normalizeH="0" baseline="0" dirty="0">
              <a:ln>
                <a:noFill/>
              </a:ln>
              <a:solidFill>
                <a:schemeClr val="tx1"/>
              </a:solidFill>
              <a:effectLst/>
              <a:latin typeface="Times New Roman" panose="02020603050405020304" pitchFamily="18" charset="0"/>
              <a:cs typeface="Times New Roman" panose="02020603050405020304" pitchFamily="18" charset="0"/>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478"/>
        <p:cNvGrpSpPr/>
        <p:nvPr/>
      </p:nvGrpSpPr>
      <p:grpSpPr>
        <a:xfrm>
          <a:off x="0" y="0"/>
          <a:ext cx="0" cy="0"/>
          <a:chOff x="0" y="0"/>
          <a:chExt cx="0" cy="0"/>
        </a:xfrm>
      </p:grpSpPr>
      <p:sp>
        <p:nvSpPr>
          <p:cNvPr id="479" name="Google Shape;479;p36"/>
          <p:cNvSpPr txBox="1"/>
          <p:nvPr/>
        </p:nvSpPr>
        <p:spPr>
          <a:xfrm>
            <a:off x="582650" y="87875"/>
            <a:ext cx="53583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lt1"/>
              </a:buClr>
              <a:buSzPts val="2600"/>
              <a:buFont typeface="Arial"/>
              <a:buNone/>
            </a:pPr>
            <a:r>
              <a:rPr lang="en-US" altLang="ja" sz="20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Cơ</a:t>
            </a:r>
            <a:r>
              <a:rPr lang="en-US" altLang="ja" sz="20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20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cấu</a:t>
            </a:r>
            <a:r>
              <a:rPr lang="en-US" altLang="ja" sz="20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20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phát</a:t>
            </a:r>
            <a:r>
              <a:rPr lang="en-US" altLang="ja" sz="20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en-US" altLang="ja" sz="2000" dirty="0" err="1">
                <a:solidFill>
                  <a:srgbClr val="434343"/>
                </a:solidFill>
                <a:latin typeface="Times New Roman" panose="02020603050405020304" pitchFamily="18" charset="0"/>
                <a:ea typeface="Open Sans Medium"/>
                <a:cs typeface="Times New Roman" panose="02020603050405020304" pitchFamily="18" charset="0"/>
                <a:sym typeface="Open Sans Medium"/>
              </a:rPr>
              <a:t>triển</a:t>
            </a:r>
            <a:r>
              <a:rPr lang="en-US" altLang="ja" sz="2000" dirty="0">
                <a:solidFill>
                  <a:srgbClr val="434343"/>
                </a:solidFill>
                <a:latin typeface="Times New Roman" panose="02020603050405020304" pitchFamily="18" charset="0"/>
                <a:ea typeface="Open Sans Medium"/>
                <a:cs typeface="Times New Roman" panose="02020603050405020304" pitchFamily="18" charset="0"/>
                <a:sym typeface="Open Sans Medium"/>
              </a:rPr>
              <a:t>: </a:t>
            </a:r>
            <a:r>
              <a:rPr lang="vi-VN" altLang="ja" sz="1800" dirty="0">
                <a:solidFill>
                  <a:schemeClr val="dk1"/>
                </a:solidFill>
                <a:latin typeface="Times New Roman" panose="02020603050405020304" pitchFamily="18" charset="0"/>
                <a:ea typeface="M PLUS 1p"/>
                <a:cs typeface="Times New Roman" panose="02020603050405020304" pitchFamily="18" charset="0"/>
                <a:sym typeface="M PLUS 1p"/>
              </a:rPr>
              <a:t>Được chọn là “công ty J-Startup”</a:t>
            </a:r>
            <a:endParaRPr sz="2000" dirty="0">
              <a:solidFill>
                <a:srgbClr val="434343"/>
              </a:solidFill>
              <a:latin typeface="Times New Roman" panose="02020603050405020304" pitchFamily="18" charset="0"/>
              <a:ea typeface="Open Sans Medium"/>
              <a:cs typeface="Times New Roman" panose="02020603050405020304" pitchFamily="18" charset="0"/>
              <a:sym typeface="Open Sans Medium"/>
            </a:endParaRPr>
          </a:p>
        </p:txBody>
      </p:sp>
      <p:pic>
        <p:nvPicPr>
          <p:cNvPr id="480" name="Google Shape;480;p36"/>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481" name="Google Shape;481;p36"/>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1000">
                <a:solidFill>
                  <a:srgbClr val="999999"/>
                </a:solidFill>
                <a:latin typeface="Times New Roman" panose="02020603050405020304" pitchFamily="18" charset="0"/>
                <a:ea typeface="Open Sans"/>
                <a:cs typeface="Times New Roman" panose="02020603050405020304" pitchFamily="18" charset="0"/>
                <a:sym typeface="Open Sans"/>
              </a:rPr>
              <a:t>26</a:t>
            </a:fld>
            <a:endParaRPr sz="10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482" name="Google Shape;482;p36"/>
          <p:cNvSpPr txBox="1"/>
          <p:nvPr/>
        </p:nvSpPr>
        <p:spPr>
          <a:xfrm>
            <a:off x="582650" y="1516566"/>
            <a:ext cx="7989399" cy="3506583"/>
          </a:xfrm>
          <a:prstGeom prst="rect">
            <a:avLst/>
          </a:prstGeom>
          <a:noFill/>
          <a:ln>
            <a:noFill/>
          </a:ln>
        </p:spPr>
        <p:txBody>
          <a:bodyPr spcFirstLastPara="1" wrap="square" lIns="68575" tIns="68575" rIns="68575" bIns="68575" anchor="ctr" anchorCtr="0">
            <a:noAutofit/>
          </a:bodyPr>
          <a:lstStyle/>
          <a:p>
            <a:pPr marL="0" lvl="0" indent="0" algn="l" rtl="0">
              <a:lnSpc>
                <a:spcPct val="115000"/>
              </a:lnSpc>
              <a:spcBef>
                <a:spcPts val="0"/>
              </a:spcBef>
              <a:spcAft>
                <a:spcPts val="0"/>
              </a:spcAft>
              <a:buNone/>
            </a:pPr>
            <a:r>
              <a:rPr lang="vi-VN" b="0" i="0" dirty="0">
                <a:solidFill>
                  <a:srgbClr val="0D0D0D"/>
                </a:solidFill>
                <a:effectLst/>
                <a:latin typeface="Times New Roman" panose="02020603050405020304" pitchFamily="18" charset="0"/>
                <a:cs typeface="Times New Roman" panose="02020603050405020304" pitchFamily="18" charset="0"/>
              </a:rPr>
              <a:t>Andpad đã được chọn là một trong những doanh nghiệp tham gia chương trình "</a:t>
            </a:r>
            <a:r>
              <a:rPr lang="vi-VN" b="0" i="0" dirty="0">
                <a:solidFill>
                  <a:schemeClr val="accent5">
                    <a:lumMod val="75000"/>
                  </a:schemeClr>
                </a:solidFill>
                <a:effectLst/>
                <a:latin typeface="Times New Roman" panose="02020603050405020304" pitchFamily="18" charset="0"/>
                <a:cs typeface="Times New Roman" panose="02020603050405020304" pitchFamily="18" charset="0"/>
              </a:rPr>
              <a:t>J-Startup</a:t>
            </a:r>
            <a:r>
              <a:rPr lang="vi-VN" b="0" i="0" dirty="0">
                <a:solidFill>
                  <a:srgbClr val="0D0D0D"/>
                </a:solidFill>
                <a:effectLst/>
                <a:latin typeface="Times New Roman" panose="02020603050405020304" pitchFamily="18" charset="0"/>
                <a:cs typeface="Times New Roman" panose="02020603050405020304" pitchFamily="18" charset="0"/>
              </a:rPr>
              <a:t>". Chương trình này được tổ chức bởi Bộ Kinh tế, Thương mại và Công nghiệp Nhật Bản, </a:t>
            </a:r>
            <a:r>
              <a:rPr lang="en-US" b="0" i="0" dirty="0" err="1">
                <a:solidFill>
                  <a:srgbClr val="0D0D0D"/>
                </a:solidFill>
                <a:effectLst/>
                <a:latin typeface="Times New Roman" panose="02020603050405020304" pitchFamily="18" charset="0"/>
                <a:cs typeface="Times New Roman" panose="02020603050405020304" pitchFamily="18" charset="0"/>
              </a:rPr>
              <a:t>T</a:t>
            </a:r>
            <a:r>
              <a:rPr lang="en-US" dirty="0" err="1">
                <a:solidFill>
                  <a:srgbClr val="0D0D0D"/>
                </a:solidFill>
                <a:latin typeface="Times New Roman" panose="02020603050405020304" pitchFamily="18" charset="0"/>
                <a:cs typeface="Times New Roman" panose="02020603050405020304" pitchFamily="18" charset="0"/>
              </a:rPr>
              <a:t>ổ</a:t>
            </a:r>
            <a:r>
              <a:rPr lang="en-US" dirty="0">
                <a:solidFill>
                  <a:srgbClr val="0D0D0D"/>
                </a:solidFill>
                <a:latin typeface="Times New Roman" panose="02020603050405020304" pitchFamily="18" charset="0"/>
                <a:cs typeface="Times New Roman" panose="02020603050405020304" pitchFamily="18" charset="0"/>
              </a:rPr>
              <a:t> </a:t>
            </a:r>
            <a:r>
              <a:rPr lang="en-US" dirty="0" err="1">
                <a:solidFill>
                  <a:srgbClr val="0D0D0D"/>
                </a:solidFill>
                <a:latin typeface="Times New Roman" panose="02020603050405020304" pitchFamily="18" charset="0"/>
                <a:cs typeface="Times New Roman" panose="02020603050405020304" pitchFamily="18" charset="0"/>
              </a:rPr>
              <a:t>chức</a:t>
            </a:r>
            <a:r>
              <a:rPr lang="vi-VN" b="0" i="0" dirty="0">
                <a:solidFill>
                  <a:srgbClr val="0D0D0D"/>
                </a:solidFill>
                <a:effectLst/>
                <a:latin typeface="Times New Roman" panose="02020603050405020304" pitchFamily="18" charset="0"/>
                <a:cs typeface="Times New Roman" panose="02020603050405020304" pitchFamily="18" charset="0"/>
              </a:rPr>
              <a:t> Ngoại thương Nhật Bản và Tổ chức Phát triển Công nghệ Công nghiệp và Năng lượng Mới.</a:t>
            </a:r>
            <a:r>
              <a:rPr lang="en-US" b="0" i="0" dirty="0">
                <a:solidFill>
                  <a:srgbClr val="0D0D0D"/>
                </a:solidFill>
                <a:effectLst/>
                <a:latin typeface="Times New Roman" panose="02020603050405020304" pitchFamily="18" charset="0"/>
                <a:cs typeface="Times New Roman" panose="02020603050405020304" pitchFamily="18" charset="0"/>
              </a:rPr>
              <a:t> </a:t>
            </a:r>
            <a:r>
              <a:rPr lang="vi-VN" b="0" i="0" dirty="0">
                <a:solidFill>
                  <a:schemeClr val="accent5">
                    <a:lumMod val="75000"/>
                  </a:schemeClr>
                </a:solidFill>
                <a:effectLst/>
                <a:latin typeface="Times New Roman" panose="02020603050405020304" pitchFamily="18" charset="0"/>
                <a:cs typeface="Times New Roman" panose="02020603050405020304" pitchFamily="18" charset="0"/>
              </a:rPr>
              <a:t>Mục tiêu của chương trình là phát triển các doanh nghiệp khởi nghiệp hoạt động</a:t>
            </a:r>
            <a:r>
              <a:rPr lang="en-US" dirty="0">
                <a:solidFill>
                  <a:schemeClr val="accent5">
                    <a:lumMod val="75000"/>
                  </a:schemeClr>
                </a:solidFill>
                <a:latin typeface="Times New Roman" panose="02020603050405020304" pitchFamily="18" charset="0"/>
                <a:cs typeface="Times New Roman" panose="02020603050405020304" pitchFamily="18" charset="0"/>
              </a:rPr>
              <a:t> </a:t>
            </a:r>
            <a:r>
              <a:rPr lang="en-US" dirty="0" err="1">
                <a:solidFill>
                  <a:schemeClr val="accent5">
                    <a:lumMod val="75000"/>
                  </a:schemeClr>
                </a:solidFill>
                <a:latin typeface="Times New Roman" panose="02020603050405020304" pitchFamily="18" charset="0"/>
                <a:cs typeface="Times New Roman" panose="02020603050405020304" pitchFamily="18" charset="0"/>
              </a:rPr>
              <a:t>tích</a:t>
            </a:r>
            <a:r>
              <a:rPr lang="en-US" dirty="0">
                <a:solidFill>
                  <a:schemeClr val="accent5">
                    <a:lumMod val="75000"/>
                  </a:schemeClr>
                </a:solidFill>
                <a:latin typeface="Times New Roman" panose="02020603050405020304" pitchFamily="18" charset="0"/>
                <a:cs typeface="Times New Roman" panose="02020603050405020304" pitchFamily="18" charset="0"/>
              </a:rPr>
              <a:t> </a:t>
            </a:r>
            <a:r>
              <a:rPr lang="en-US" dirty="0" err="1">
                <a:solidFill>
                  <a:schemeClr val="accent5">
                    <a:lumMod val="75000"/>
                  </a:schemeClr>
                </a:solidFill>
                <a:latin typeface="Times New Roman" panose="02020603050405020304" pitchFamily="18" charset="0"/>
                <a:cs typeface="Times New Roman" panose="02020603050405020304" pitchFamily="18" charset="0"/>
              </a:rPr>
              <a:t>cực</a:t>
            </a:r>
            <a:r>
              <a:rPr lang="en-US" dirty="0">
                <a:solidFill>
                  <a:schemeClr val="accent5">
                    <a:lumMod val="75000"/>
                  </a:schemeClr>
                </a:solidFill>
                <a:latin typeface="Times New Roman" panose="02020603050405020304" pitchFamily="18" charset="0"/>
                <a:cs typeface="Times New Roman" panose="02020603050405020304" pitchFamily="18" charset="0"/>
              </a:rPr>
              <a:t> </a:t>
            </a:r>
            <a:r>
              <a:rPr lang="en-US" dirty="0" err="1">
                <a:solidFill>
                  <a:schemeClr val="accent5">
                    <a:lumMod val="75000"/>
                  </a:schemeClr>
                </a:solidFill>
                <a:latin typeface="Times New Roman" panose="02020603050405020304" pitchFamily="18" charset="0"/>
                <a:cs typeface="Times New Roman" panose="02020603050405020304" pitchFamily="18" charset="0"/>
              </a:rPr>
              <a:t>trên</a:t>
            </a:r>
            <a:r>
              <a:rPr lang="vi-VN" b="0" i="0" dirty="0">
                <a:solidFill>
                  <a:schemeClr val="accent5">
                    <a:lumMod val="75000"/>
                  </a:schemeClr>
                </a:solidFill>
                <a:effectLst/>
                <a:latin typeface="Times New Roman" panose="02020603050405020304" pitchFamily="18" charset="0"/>
                <a:cs typeface="Times New Roman" panose="02020603050405020304" pitchFamily="18" charset="0"/>
              </a:rPr>
              <a:t> toàn cầu.</a:t>
            </a:r>
            <a:endParaRPr lang="en-US" b="0" i="0" dirty="0">
              <a:solidFill>
                <a:schemeClr val="accent5">
                  <a:lumMod val="75000"/>
                </a:schemeClr>
              </a:solidFill>
              <a:effectLst/>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r>
              <a:rPr lang="vi-VN" b="0" i="0" dirty="0">
                <a:solidFill>
                  <a:schemeClr val="accent5">
                    <a:lumMod val="75000"/>
                  </a:schemeClr>
                </a:solidFill>
                <a:effectLst/>
                <a:latin typeface="Times New Roman" panose="02020603050405020304" pitchFamily="18" charset="0"/>
                <a:cs typeface="Times New Roman" panose="02020603050405020304" pitchFamily="18" charset="0"/>
              </a:rPr>
              <a:t>"J-Startup" là chương trình mà các doanh nghiệp tiềm năng</a:t>
            </a:r>
            <a:r>
              <a:rPr lang="vi-VN" b="0" i="0" dirty="0">
                <a:solidFill>
                  <a:srgbClr val="0D0D0D"/>
                </a:solidFill>
                <a:effectLst/>
                <a:latin typeface="Times New Roman" panose="02020603050405020304" pitchFamily="18" charset="0"/>
                <a:cs typeface="Times New Roman" panose="02020603050405020304" pitchFamily="18" charset="0"/>
              </a:rPr>
              <a:t> được lựa chọn dựa trên sự đề xuất từ các chuyên gia ngoại bộ, các quỹ đầu tư rủi ro và các nhà phụ trách dự án mới của các tập đoàn lớn. Các doanh nghiệp được chọn sẽ </a:t>
            </a:r>
            <a:r>
              <a:rPr lang="vi-VN" b="0" i="0" dirty="0">
                <a:solidFill>
                  <a:schemeClr val="accent5">
                    <a:lumMod val="75000"/>
                  </a:schemeClr>
                </a:solidFill>
                <a:effectLst/>
                <a:latin typeface="Times New Roman" panose="02020603050405020304" pitchFamily="18" charset="0"/>
                <a:cs typeface="Times New Roman" panose="02020603050405020304" pitchFamily="18" charset="0"/>
              </a:rPr>
              <a:t>nhận được sự hỗ trợ tập trung từ cả chính phủ và các nhà tài trợ tư nhân gọi là "J-Startup Supporters".</a:t>
            </a:r>
            <a:endParaRPr lang="en-US" b="0" i="0" dirty="0">
              <a:solidFill>
                <a:schemeClr val="accent5">
                  <a:lumMod val="75000"/>
                </a:schemeClr>
              </a:solidFill>
              <a:effectLst/>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r>
              <a:rPr lang="vi-VN" b="0" i="0" dirty="0">
                <a:solidFill>
                  <a:srgbClr val="0D0D0D"/>
                </a:solidFill>
                <a:effectLst/>
                <a:latin typeface="Times New Roman" panose="02020603050405020304" pitchFamily="18" charset="0"/>
                <a:cs typeface="Times New Roman" panose="02020603050405020304" pitchFamily="18" charset="0"/>
              </a:rPr>
              <a:t>Trong vòng tuyển chọn thứ ba này, 50 công ty mới được chọn từ các lĩnh vực như y tế, DX, môi trường, di động và không gian, và </a:t>
            </a:r>
            <a:r>
              <a:rPr lang="vi-VN" b="0" i="0" dirty="0">
                <a:solidFill>
                  <a:schemeClr val="accent5">
                    <a:lumMod val="75000"/>
                  </a:schemeClr>
                </a:solidFill>
                <a:effectLst/>
                <a:latin typeface="Times New Roman" panose="02020603050405020304" pitchFamily="18" charset="0"/>
                <a:cs typeface="Times New Roman" panose="02020603050405020304" pitchFamily="18" charset="0"/>
              </a:rPr>
              <a:t>đặc biệt là ANDPAD đã được chọn từ góc độ DX.</a:t>
            </a:r>
            <a:endParaRPr lang="en-US" b="0" i="0" dirty="0">
              <a:solidFill>
                <a:schemeClr val="accent5">
                  <a:lumMod val="75000"/>
                </a:schemeClr>
              </a:solidFill>
              <a:effectLst/>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r>
              <a:rPr lang="vi-VN" b="1" i="0" dirty="0">
                <a:solidFill>
                  <a:schemeClr val="tx1"/>
                </a:solidFill>
                <a:effectLst/>
                <a:latin typeface="Times New Roman" panose="02020603050405020304" pitchFamily="18" charset="0"/>
                <a:cs typeface="Times New Roman" panose="02020603050405020304" pitchFamily="18" charset="0"/>
              </a:rPr>
              <a:t>Với tư cách là một công ty J-Startup, Andpad sẽ tiếp tục thúc đẩy tăng trưởng hơn nữa các dịch vụ của mình và chuyển đổi DX của toàn bộ ngành xây dựng, từ đó góp phần giải quyết các vấn đề toàn ngành như thời gian làm việc kéo dài và tình trạng thiếu lao động.</a:t>
            </a:r>
            <a:endParaRPr lang="en-US" b="0" i="0" dirty="0">
              <a:solidFill>
                <a:srgbClr val="0D0D0D"/>
              </a:solidFill>
              <a:effectLst/>
              <a:latin typeface="Times New Roman" panose="02020603050405020304" pitchFamily="18" charset="0"/>
              <a:cs typeface="Times New Roman" panose="02020603050405020304" pitchFamily="18" charset="0"/>
            </a:endParaRPr>
          </a:p>
          <a:p>
            <a:pPr marL="0" lvl="0" indent="0" algn="l" rtl="0">
              <a:lnSpc>
                <a:spcPct val="115000"/>
              </a:lnSpc>
              <a:spcBef>
                <a:spcPts val="0"/>
              </a:spcBef>
              <a:spcAft>
                <a:spcPts val="0"/>
              </a:spcAft>
              <a:buNone/>
            </a:pPr>
            <a:endParaRPr sz="1100" b="1" dirty="0">
              <a:solidFill>
                <a:schemeClr val="dk1"/>
              </a:solidFill>
              <a:latin typeface="Times New Roman" panose="02020603050405020304" pitchFamily="18" charset="0"/>
              <a:ea typeface="M PLUS 1p"/>
              <a:cs typeface="Times New Roman" panose="02020603050405020304" pitchFamily="18" charset="0"/>
              <a:sym typeface="M PLUS 1p"/>
            </a:endParaRPr>
          </a:p>
        </p:txBody>
      </p:sp>
      <p:pic>
        <p:nvPicPr>
          <p:cNvPr id="483" name="Google Shape;483;p36"/>
          <p:cNvPicPr preferRelativeResize="0"/>
          <p:nvPr/>
        </p:nvPicPr>
        <p:blipFill rotWithShape="1">
          <a:blip r:embed="rId4">
            <a:alphaModFix/>
          </a:blip>
          <a:srcRect t="58333" b="17381"/>
          <a:stretch/>
        </p:blipFill>
        <p:spPr>
          <a:xfrm>
            <a:off x="848494" y="487775"/>
            <a:ext cx="7343775" cy="1028791"/>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87"/>
        <p:cNvGrpSpPr/>
        <p:nvPr/>
      </p:nvGrpSpPr>
      <p:grpSpPr>
        <a:xfrm>
          <a:off x="0" y="0"/>
          <a:ext cx="0" cy="0"/>
          <a:chOff x="0" y="0"/>
          <a:chExt cx="0" cy="0"/>
        </a:xfrm>
      </p:grpSpPr>
      <p:sp>
        <p:nvSpPr>
          <p:cNvPr id="488" name="Google Shape;488;p37"/>
          <p:cNvSpPr txBox="1"/>
          <p:nvPr/>
        </p:nvSpPr>
        <p:spPr>
          <a:xfrm>
            <a:off x="636300" y="112186"/>
            <a:ext cx="3859500" cy="36930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ja" sz="1200" b="1">
                <a:solidFill>
                  <a:srgbClr val="434343"/>
                </a:solidFill>
                <a:latin typeface="HiraKakuPro-W3"/>
                <a:ea typeface="HiraKakuPro-W3"/>
                <a:cs typeface="HiraKakuPro-W3"/>
                <a:sym typeface="HiraKakuPro-W3"/>
              </a:rPr>
              <a:t>    </a:t>
            </a:r>
            <a:endParaRPr sz="1200" b="1">
              <a:solidFill>
                <a:srgbClr val="434343"/>
              </a:solidFill>
              <a:latin typeface="HiraKakuPro-W3"/>
              <a:ea typeface="HiraKakuPro-W3"/>
              <a:cs typeface="HiraKakuPro-W3"/>
              <a:sym typeface="HiraKakuPro-W3"/>
            </a:endParaRPr>
          </a:p>
        </p:txBody>
      </p:sp>
      <p:sp>
        <p:nvSpPr>
          <p:cNvPr id="489" name="Google Shape;489;p37"/>
          <p:cNvSpPr txBox="1"/>
          <p:nvPr/>
        </p:nvSpPr>
        <p:spPr>
          <a:xfrm>
            <a:off x="879650" y="2211750"/>
            <a:ext cx="7470000" cy="3600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ja" sz="2100" dirty="0">
                <a:solidFill>
                  <a:srgbClr val="FFFFFF"/>
                </a:solidFill>
                <a:latin typeface="Open Sans Medium"/>
                <a:ea typeface="Open Sans Medium"/>
                <a:cs typeface="Open Sans Medium"/>
                <a:sym typeface="Open Sans Medium"/>
              </a:rPr>
              <a:t>3</a:t>
            </a:r>
            <a:r>
              <a:rPr lang="ja" sz="2100" dirty="0">
                <a:solidFill>
                  <a:srgbClr val="FFFFFF"/>
                </a:solidFill>
                <a:latin typeface="M PLUS 1p Medium"/>
                <a:ea typeface="M PLUS 1p Medium"/>
                <a:cs typeface="M PLUS 1p Medium"/>
                <a:sym typeface="M PLUS 1p Medium"/>
              </a:rPr>
              <a:t>. </a:t>
            </a:r>
            <a:r>
              <a:rPr lang="en-US" altLang="ja" sz="2100" dirty="0">
                <a:solidFill>
                  <a:srgbClr val="FFFFFF"/>
                </a:solidFill>
                <a:latin typeface="M PLUS 1p Medium"/>
                <a:ea typeface="M PLUS 1p Medium"/>
                <a:cs typeface="M PLUS 1p Medium"/>
                <a:sym typeface="M PLUS 1p Medium"/>
              </a:rPr>
              <a:t>TUYỂN DỤNG SINH VIÊN MỚI TỐT NGHIỆP 2025</a:t>
            </a:r>
            <a:endParaRPr sz="2100" dirty="0">
              <a:solidFill>
                <a:srgbClr val="FFFFFF"/>
              </a:solidFill>
              <a:latin typeface="M PLUS 1p Medium"/>
              <a:ea typeface="M PLUS 1p Medium"/>
              <a:cs typeface="M PLUS 1p Medium"/>
              <a:sym typeface="M PLUS 1p Medium"/>
            </a:endParaRPr>
          </a:p>
        </p:txBody>
      </p:sp>
      <p:sp>
        <p:nvSpPr>
          <p:cNvPr id="490" name="Google Shape;490;p37"/>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Open Sans"/>
                <a:ea typeface="Open Sans"/>
                <a:cs typeface="Open Sans"/>
                <a:sym typeface="Open Sans"/>
              </a:rPr>
              <a:t>27</a:t>
            </a:fld>
            <a:endParaRPr sz="700">
              <a:solidFill>
                <a:srgbClr val="999999"/>
              </a:solidFill>
              <a:latin typeface="Open Sans"/>
              <a:ea typeface="Open Sans"/>
              <a:cs typeface="Open Sans"/>
              <a:sym typeface="Open Sans"/>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38"/>
          <p:cNvSpPr txBox="1"/>
          <p:nvPr/>
        </p:nvSpPr>
        <p:spPr>
          <a:xfrm>
            <a:off x="561175" y="73025"/>
            <a:ext cx="70350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100"/>
              <a:buFont typeface="Arial"/>
              <a:buNone/>
            </a:pPr>
            <a:r>
              <a:rPr 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NEWS・</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Tuyển</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dụng</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sinh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viên</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mới</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tốt</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nghiệp</a:t>
            </a:r>
            <a:endParaRPr sz="16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sp>
        <p:nvSpPr>
          <p:cNvPr id="496" name="Google Shape;496;p38"/>
          <p:cNvSpPr txBox="1"/>
          <p:nvPr/>
        </p:nvSpPr>
        <p:spPr>
          <a:xfrm>
            <a:off x="2535044" y="3970525"/>
            <a:ext cx="3977268" cy="6042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7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sinh</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viên</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mới</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tốt</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nghiệp</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gia</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nhập</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công</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ty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vào</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tháng</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4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năm</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2023</a:t>
            </a:r>
          </a:p>
          <a:p>
            <a:pPr marL="0" lvl="0" indent="0" algn="ctr" rtl="0">
              <a:lnSpc>
                <a:spcPct val="115000"/>
              </a:lnSpc>
              <a:spcBef>
                <a:spcPts val="0"/>
              </a:spcBef>
              <a:spcAft>
                <a:spcPts val="0"/>
              </a:spcAft>
              <a:buNone/>
            </a:pP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(2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nhân</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viên</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kinh</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doanh</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5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nhân</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viên</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kỹ</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b="1" dirty="0" err="1">
                <a:solidFill>
                  <a:srgbClr val="434343"/>
                </a:solidFill>
                <a:latin typeface="Times New Roman" panose="02020603050405020304" pitchFamily="18" charset="0"/>
                <a:ea typeface="Open Sans"/>
                <a:cs typeface="Times New Roman" panose="02020603050405020304" pitchFamily="18" charset="0"/>
                <a:sym typeface="Open Sans"/>
              </a:rPr>
              <a:t>thuật</a:t>
            </a:r>
            <a:r>
              <a:rPr lang="en-US" altLang="ja" b="1" dirty="0">
                <a:solidFill>
                  <a:srgbClr val="434343"/>
                </a:solidFill>
                <a:latin typeface="Times New Roman" panose="02020603050405020304" pitchFamily="18" charset="0"/>
                <a:ea typeface="Open Sans"/>
                <a:cs typeface="Times New Roman" panose="02020603050405020304" pitchFamily="18" charset="0"/>
                <a:sym typeface="Open Sans"/>
              </a:rPr>
              <a:t>)</a:t>
            </a:r>
            <a:endParaRPr sz="1200"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497" name="Google Shape;497;p38"/>
          <p:cNvPicPr preferRelativeResize="0"/>
          <p:nvPr/>
        </p:nvPicPr>
        <p:blipFill rotWithShape="1">
          <a:blip r:embed="rId3">
            <a:alphaModFix/>
          </a:blip>
          <a:srcRect t="11382" b="5897"/>
          <a:stretch/>
        </p:blipFill>
        <p:spPr>
          <a:xfrm>
            <a:off x="2301024" y="1437850"/>
            <a:ext cx="4493850" cy="2478225"/>
          </a:xfrm>
          <a:prstGeom prst="rect">
            <a:avLst/>
          </a:prstGeom>
          <a:noFill/>
          <a:ln>
            <a:noFill/>
          </a:ln>
        </p:spPr>
      </p:pic>
      <p:sp>
        <p:nvSpPr>
          <p:cNvPr id="498" name="Google Shape;498;p38"/>
          <p:cNvSpPr txBox="1"/>
          <p:nvPr/>
        </p:nvSpPr>
        <p:spPr>
          <a:xfrm>
            <a:off x="807699" y="755863"/>
            <a:ext cx="7480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Clr>
                <a:schemeClr val="dk1"/>
              </a:buClr>
              <a:buSzPts val="1100"/>
              <a:buFont typeface="Arial"/>
              <a:buNone/>
            </a:pP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Lứa</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sinh</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viên</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mới</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tốt</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nghiệp</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đầu</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tiên</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sẽ</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gia</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nhập</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công</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ty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từ</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tháng</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4 </a:t>
            </a:r>
            <a:r>
              <a:rPr lang="en-US" altLang="ja" dirty="0" err="1">
                <a:solidFill>
                  <a:srgbClr val="434343"/>
                </a:solidFill>
                <a:latin typeface="Times New Roman" panose="02020603050405020304" pitchFamily="18" charset="0"/>
                <a:ea typeface="Open Sans"/>
                <a:cs typeface="Times New Roman" panose="02020603050405020304" pitchFamily="18" charset="0"/>
                <a:sym typeface="Open Sans"/>
              </a:rPr>
              <a:t>năm</a:t>
            </a:r>
            <a:r>
              <a:rPr lang="en-US" altLang="ja" dirty="0">
                <a:solidFill>
                  <a:srgbClr val="434343"/>
                </a:solidFill>
                <a:latin typeface="Times New Roman" panose="02020603050405020304" pitchFamily="18" charset="0"/>
                <a:ea typeface="Open Sans"/>
                <a:cs typeface="Times New Roman" panose="02020603050405020304" pitchFamily="18" charset="0"/>
                <a:sym typeface="Open Sans"/>
              </a:rPr>
              <a:t> 2023.</a:t>
            </a:r>
            <a:endParaRPr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cxnSp>
        <p:nvCxnSpPr>
          <p:cNvPr id="499" name="Google Shape;499;p38"/>
          <p:cNvCxnSpPr/>
          <p:nvPr/>
        </p:nvCxnSpPr>
        <p:spPr>
          <a:xfrm>
            <a:off x="761850" y="810613"/>
            <a:ext cx="0" cy="290700"/>
          </a:xfrm>
          <a:prstGeom prst="straightConnector1">
            <a:avLst/>
          </a:prstGeom>
          <a:noFill/>
          <a:ln w="28575" cap="flat" cmpd="sng">
            <a:solidFill>
              <a:srgbClr val="EF3340"/>
            </a:solidFill>
            <a:prstDash val="solid"/>
            <a:round/>
            <a:headEnd type="none" w="sm" len="sm"/>
            <a:tailEnd type="none" w="sm" len="sm"/>
          </a:ln>
        </p:spPr>
      </p:cxnSp>
      <p:pic>
        <p:nvPicPr>
          <p:cNvPr id="500" name="Google Shape;500;p38"/>
          <p:cNvPicPr preferRelativeResize="0"/>
          <p:nvPr/>
        </p:nvPicPr>
        <p:blipFill rotWithShape="1">
          <a:blip r:embed="rId4">
            <a:alphaModFix/>
          </a:blip>
          <a:srcRect/>
          <a:stretch/>
        </p:blipFill>
        <p:spPr>
          <a:xfrm>
            <a:off x="7868424" y="212663"/>
            <a:ext cx="881507" cy="115830"/>
          </a:xfrm>
          <a:prstGeom prst="rect">
            <a:avLst/>
          </a:prstGeom>
          <a:noFill/>
          <a:ln>
            <a:noFill/>
          </a:ln>
        </p:spPr>
      </p:pic>
      <p:sp>
        <p:nvSpPr>
          <p:cNvPr id="501" name="Google Shape;501;p38"/>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28</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39"/>
          <p:cNvSpPr txBox="1"/>
          <p:nvPr/>
        </p:nvSpPr>
        <p:spPr>
          <a:xfrm>
            <a:off x="561175" y="73025"/>
            <a:ext cx="70350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Arial"/>
              <a:buNone/>
            </a:pP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Giới</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thiệu</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các</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senpai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toàn</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cầu</a:t>
            </a:r>
            <a:endParaRPr sz="16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pic>
        <p:nvPicPr>
          <p:cNvPr id="507" name="Google Shape;507;p39"/>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508" name="Google Shape;508;p39"/>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29</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509" name="Google Shape;509;p39"/>
          <p:cNvSpPr txBox="1"/>
          <p:nvPr/>
        </p:nvSpPr>
        <p:spPr>
          <a:xfrm>
            <a:off x="364375" y="1460950"/>
            <a:ext cx="8485500" cy="27813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800" b="0" i="0" u="none" strike="noStrike" cap="none">
              <a:solidFill>
                <a:schemeClr val="dk1"/>
              </a:solidFill>
              <a:latin typeface="Times New Roman" panose="02020603050405020304" pitchFamily="18" charset="0"/>
              <a:ea typeface="M PLUS 1p Medium"/>
              <a:cs typeface="Times New Roman" panose="02020603050405020304" pitchFamily="18" charset="0"/>
              <a:sym typeface="M PLUS 1p Medium"/>
            </a:endParaRPr>
          </a:p>
        </p:txBody>
      </p:sp>
      <p:sp>
        <p:nvSpPr>
          <p:cNvPr id="510" name="Google Shape;510;p39"/>
          <p:cNvSpPr txBox="1"/>
          <p:nvPr/>
        </p:nvSpPr>
        <p:spPr>
          <a:xfrm>
            <a:off x="45725" y="1188950"/>
            <a:ext cx="3651600" cy="2539126"/>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vi-VN" sz="1700" dirty="0">
                <a:latin typeface="Times New Roman" panose="02020603050405020304" pitchFamily="18" charset="0"/>
                <a:ea typeface="M PLUS 1p"/>
                <a:cs typeface="Times New Roman" panose="02020603050405020304" pitchFamily="18" charset="0"/>
                <a:sym typeface="M PLUS 1p"/>
              </a:rPr>
              <a:t>★4 người </a:t>
            </a:r>
            <a:r>
              <a:rPr lang="en-US" sz="1700" dirty="0" err="1">
                <a:latin typeface="Times New Roman" panose="02020603050405020304" pitchFamily="18" charset="0"/>
                <a:ea typeface="M PLUS 1p"/>
                <a:cs typeface="Times New Roman" panose="02020603050405020304" pitchFamily="18" charset="0"/>
                <a:sym typeface="M PLUS 1p"/>
              </a:rPr>
              <a:t>gia</a:t>
            </a:r>
            <a:r>
              <a:rPr lang="en-US" sz="1700" dirty="0">
                <a:latin typeface="Times New Roman" panose="02020603050405020304" pitchFamily="18" charset="0"/>
                <a:ea typeface="M PLUS 1p"/>
                <a:cs typeface="Times New Roman" panose="02020603050405020304" pitchFamily="18" charset="0"/>
                <a:sym typeface="M PLUS 1p"/>
              </a:rPr>
              <a:t> </a:t>
            </a:r>
            <a:r>
              <a:rPr lang="en-US" sz="1700" dirty="0" err="1">
                <a:latin typeface="Times New Roman" panose="02020603050405020304" pitchFamily="18" charset="0"/>
                <a:ea typeface="M PLUS 1p"/>
                <a:cs typeface="Times New Roman" panose="02020603050405020304" pitchFamily="18" charset="0"/>
                <a:sym typeface="M PLUS 1p"/>
              </a:rPr>
              <a:t>nhập</a:t>
            </a:r>
            <a:r>
              <a:rPr lang="en-US" sz="1700" dirty="0">
                <a:latin typeface="Times New Roman" panose="02020603050405020304" pitchFamily="18" charset="0"/>
                <a:ea typeface="M PLUS 1p"/>
                <a:cs typeface="Times New Roman" panose="02020603050405020304" pitchFamily="18" charset="0"/>
                <a:sym typeface="M PLUS 1p"/>
              </a:rPr>
              <a:t> </a:t>
            </a:r>
            <a:r>
              <a:rPr lang="en-US" sz="1700" dirty="0" err="1">
                <a:latin typeface="Times New Roman" panose="02020603050405020304" pitchFamily="18" charset="0"/>
                <a:ea typeface="M PLUS 1p"/>
                <a:cs typeface="Times New Roman" panose="02020603050405020304" pitchFamily="18" charset="0"/>
                <a:sym typeface="M PLUS 1p"/>
              </a:rPr>
              <a:t>công</a:t>
            </a:r>
            <a:r>
              <a:rPr lang="en-US" sz="1700" dirty="0">
                <a:latin typeface="Times New Roman" panose="02020603050405020304" pitchFamily="18" charset="0"/>
                <a:ea typeface="M PLUS 1p"/>
                <a:cs typeface="Times New Roman" panose="02020603050405020304" pitchFamily="18" charset="0"/>
                <a:sym typeface="M PLUS 1p"/>
              </a:rPr>
              <a:t> ty </a:t>
            </a:r>
            <a:r>
              <a:rPr lang="vi-VN" sz="1700" dirty="0">
                <a:latin typeface="Times New Roman" panose="02020603050405020304" pitchFamily="18" charset="0"/>
                <a:ea typeface="M PLUS 1p"/>
                <a:cs typeface="Times New Roman" panose="02020603050405020304" pitchFamily="18" charset="0"/>
                <a:sym typeface="M PLUS 1p"/>
              </a:rPr>
              <a:t>vào tháng 5 năm 2022</a:t>
            </a:r>
            <a:endParaRPr lang="en-US" sz="1700" dirty="0">
              <a:latin typeface="Times New Roman" panose="02020603050405020304" pitchFamily="18" charset="0"/>
              <a:ea typeface="M PLUS 1p"/>
              <a:cs typeface="Times New Roman" panose="02020603050405020304" pitchFamily="18" charset="0"/>
              <a:sym typeface="M PLUS 1p"/>
            </a:endParaRPr>
          </a:p>
          <a:p>
            <a:pPr marL="0" lvl="0" indent="0" algn="l" rtl="0">
              <a:spcBef>
                <a:spcPts val="0"/>
              </a:spcBef>
              <a:spcAft>
                <a:spcPts val="0"/>
              </a:spcAft>
              <a:buNone/>
            </a:pPr>
            <a:r>
              <a:rPr lang="vi-VN" sz="1700" dirty="0">
                <a:latin typeface="Times New Roman" panose="02020603050405020304" pitchFamily="18" charset="0"/>
                <a:ea typeface="M PLUS 1p"/>
                <a:cs typeface="Times New Roman" panose="02020603050405020304" pitchFamily="18" charset="0"/>
                <a:sym typeface="M PLUS 1p"/>
              </a:rPr>
              <a:t>★4 người </a:t>
            </a:r>
            <a:r>
              <a:rPr lang="en-US" sz="1700" dirty="0" err="1">
                <a:latin typeface="Times New Roman" panose="02020603050405020304" pitchFamily="18" charset="0"/>
                <a:ea typeface="M PLUS 1p"/>
                <a:cs typeface="Times New Roman" panose="02020603050405020304" pitchFamily="18" charset="0"/>
                <a:sym typeface="M PLUS 1p"/>
              </a:rPr>
              <a:t>gia</a:t>
            </a:r>
            <a:r>
              <a:rPr lang="en-US" sz="1700" dirty="0">
                <a:latin typeface="Times New Roman" panose="02020603050405020304" pitchFamily="18" charset="0"/>
                <a:ea typeface="M PLUS 1p"/>
                <a:cs typeface="Times New Roman" panose="02020603050405020304" pitchFamily="18" charset="0"/>
                <a:sym typeface="M PLUS 1p"/>
              </a:rPr>
              <a:t> </a:t>
            </a:r>
            <a:r>
              <a:rPr lang="en-US" sz="1700" dirty="0" err="1">
                <a:latin typeface="Times New Roman" panose="02020603050405020304" pitchFamily="18" charset="0"/>
                <a:ea typeface="M PLUS 1p"/>
                <a:cs typeface="Times New Roman" panose="02020603050405020304" pitchFamily="18" charset="0"/>
                <a:sym typeface="M PLUS 1p"/>
              </a:rPr>
              <a:t>nhập</a:t>
            </a:r>
            <a:r>
              <a:rPr lang="en-US" sz="1700" dirty="0">
                <a:latin typeface="Times New Roman" panose="02020603050405020304" pitchFamily="18" charset="0"/>
                <a:ea typeface="M PLUS 1p"/>
                <a:cs typeface="Times New Roman" panose="02020603050405020304" pitchFamily="18" charset="0"/>
                <a:sym typeface="M PLUS 1p"/>
              </a:rPr>
              <a:t> </a:t>
            </a:r>
            <a:r>
              <a:rPr lang="en-US" sz="1700" dirty="0" err="1">
                <a:latin typeface="Times New Roman" panose="02020603050405020304" pitchFamily="18" charset="0"/>
                <a:ea typeface="M PLUS 1p"/>
                <a:cs typeface="Times New Roman" panose="02020603050405020304" pitchFamily="18" charset="0"/>
                <a:sym typeface="M PLUS 1p"/>
              </a:rPr>
              <a:t>công</a:t>
            </a:r>
            <a:r>
              <a:rPr lang="en-US" sz="1700" dirty="0">
                <a:latin typeface="Times New Roman" panose="02020603050405020304" pitchFamily="18" charset="0"/>
                <a:ea typeface="M PLUS 1p"/>
                <a:cs typeface="Times New Roman" panose="02020603050405020304" pitchFamily="18" charset="0"/>
                <a:sym typeface="M PLUS 1p"/>
              </a:rPr>
              <a:t> ty</a:t>
            </a:r>
            <a:r>
              <a:rPr lang="vi-VN" sz="1700" dirty="0">
                <a:latin typeface="Times New Roman" panose="02020603050405020304" pitchFamily="18" charset="0"/>
                <a:ea typeface="M PLUS 1p"/>
                <a:cs typeface="Times New Roman" panose="02020603050405020304" pitchFamily="18" charset="0"/>
                <a:sym typeface="M PLUS 1p"/>
              </a:rPr>
              <a:t> vào tháng 10 năm 2022</a:t>
            </a:r>
            <a:endParaRPr lang="en-US" sz="1700" dirty="0">
              <a:latin typeface="Times New Roman" panose="02020603050405020304" pitchFamily="18" charset="0"/>
              <a:ea typeface="M PLUS 1p"/>
              <a:cs typeface="Times New Roman" panose="02020603050405020304" pitchFamily="18" charset="0"/>
              <a:sym typeface="M PLUS 1p"/>
            </a:endParaRPr>
          </a:p>
          <a:p>
            <a:pPr marL="0" lvl="0" indent="0" algn="l" rtl="0">
              <a:spcBef>
                <a:spcPts val="0"/>
              </a:spcBef>
              <a:spcAft>
                <a:spcPts val="0"/>
              </a:spcAft>
              <a:buNone/>
            </a:pPr>
            <a:r>
              <a:rPr lang="vi-VN" sz="1700" dirty="0">
                <a:latin typeface="Times New Roman" panose="02020603050405020304" pitchFamily="18" charset="0"/>
                <a:ea typeface="M PLUS 1p"/>
                <a:cs typeface="Times New Roman" panose="02020603050405020304" pitchFamily="18" charset="0"/>
                <a:sym typeface="M PLUS 1p"/>
              </a:rPr>
              <a:t>★4 người </a:t>
            </a:r>
            <a:r>
              <a:rPr lang="en-US" sz="1700" dirty="0" err="1">
                <a:latin typeface="Times New Roman" panose="02020603050405020304" pitchFamily="18" charset="0"/>
                <a:ea typeface="M PLUS 1p"/>
                <a:cs typeface="Times New Roman" panose="02020603050405020304" pitchFamily="18" charset="0"/>
                <a:sym typeface="M PLUS 1p"/>
              </a:rPr>
              <a:t>gia</a:t>
            </a:r>
            <a:r>
              <a:rPr lang="en-US" sz="1700" dirty="0">
                <a:latin typeface="Times New Roman" panose="02020603050405020304" pitchFamily="18" charset="0"/>
                <a:ea typeface="M PLUS 1p"/>
                <a:cs typeface="Times New Roman" panose="02020603050405020304" pitchFamily="18" charset="0"/>
                <a:sym typeface="M PLUS 1p"/>
              </a:rPr>
              <a:t> </a:t>
            </a:r>
            <a:r>
              <a:rPr lang="en-US" sz="1700" dirty="0" err="1">
                <a:latin typeface="Times New Roman" panose="02020603050405020304" pitchFamily="18" charset="0"/>
                <a:ea typeface="M PLUS 1p"/>
                <a:cs typeface="Times New Roman" panose="02020603050405020304" pitchFamily="18" charset="0"/>
                <a:sym typeface="M PLUS 1p"/>
              </a:rPr>
              <a:t>nhập</a:t>
            </a:r>
            <a:r>
              <a:rPr lang="en-US" sz="1700" dirty="0">
                <a:latin typeface="Times New Roman" panose="02020603050405020304" pitchFamily="18" charset="0"/>
                <a:ea typeface="M PLUS 1p"/>
                <a:cs typeface="Times New Roman" panose="02020603050405020304" pitchFamily="18" charset="0"/>
                <a:sym typeface="M PLUS 1p"/>
              </a:rPr>
              <a:t> </a:t>
            </a:r>
            <a:r>
              <a:rPr lang="en-US" sz="1700" dirty="0" err="1">
                <a:latin typeface="Times New Roman" panose="02020603050405020304" pitchFamily="18" charset="0"/>
                <a:ea typeface="M PLUS 1p"/>
                <a:cs typeface="Times New Roman" panose="02020603050405020304" pitchFamily="18" charset="0"/>
                <a:sym typeface="M PLUS 1p"/>
              </a:rPr>
              <a:t>công</a:t>
            </a:r>
            <a:r>
              <a:rPr lang="en-US" sz="1700" dirty="0">
                <a:latin typeface="Times New Roman" panose="02020603050405020304" pitchFamily="18" charset="0"/>
                <a:ea typeface="M PLUS 1p"/>
                <a:cs typeface="Times New Roman" panose="02020603050405020304" pitchFamily="18" charset="0"/>
                <a:sym typeface="M PLUS 1p"/>
              </a:rPr>
              <a:t> ty </a:t>
            </a:r>
            <a:r>
              <a:rPr lang="vi-VN" sz="1700" dirty="0">
                <a:latin typeface="Times New Roman" panose="02020603050405020304" pitchFamily="18" charset="0"/>
                <a:ea typeface="M PLUS 1p"/>
                <a:cs typeface="Times New Roman" panose="02020603050405020304" pitchFamily="18" charset="0"/>
                <a:sym typeface="M PLUS 1p"/>
              </a:rPr>
              <a:t>vào tháng 10 năm 2023</a:t>
            </a:r>
            <a:endParaRPr lang="en-US" sz="1700" dirty="0">
              <a:latin typeface="Times New Roman" panose="02020603050405020304" pitchFamily="18" charset="0"/>
              <a:ea typeface="M PLUS 1p"/>
              <a:cs typeface="Times New Roman" panose="02020603050405020304" pitchFamily="18" charset="0"/>
              <a:sym typeface="M PLUS 1p"/>
            </a:endParaRPr>
          </a:p>
          <a:p>
            <a:pPr marL="0" lvl="0" indent="0" algn="l" rtl="0">
              <a:spcBef>
                <a:spcPts val="0"/>
              </a:spcBef>
              <a:spcAft>
                <a:spcPts val="0"/>
              </a:spcAft>
              <a:buNone/>
            </a:pPr>
            <a:endParaRPr lang="en-US" sz="1700" dirty="0">
              <a:latin typeface="Times New Roman" panose="02020603050405020304" pitchFamily="18" charset="0"/>
              <a:ea typeface="M PLUS 1p"/>
              <a:cs typeface="Times New Roman" panose="02020603050405020304" pitchFamily="18" charset="0"/>
              <a:sym typeface="M PLUS 1p"/>
            </a:endParaRPr>
          </a:p>
          <a:p>
            <a:pPr marL="0" lvl="0" indent="0" algn="l" rtl="0">
              <a:spcBef>
                <a:spcPts val="0"/>
              </a:spcBef>
              <a:spcAft>
                <a:spcPts val="0"/>
              </a:spcAft>
              <a:buNone/>
            </a:pPr>
            <a:r>
              <a:rPr lang="vi-VN" sz="1700" dirty="0">
                <a:latin typeface="Times New Roman" panose="02020603050405020304" pitchFamily="18" charset="0"/>
                <a:ea typeface="M PLUS 1p"/>
                <a:cs typeface="Times New Roman" panose="02020603050405020304" pitchFamily="18" charset="0"/>
                <a:sym typeface="M PLUS 1p"/>
              </a:rPr>
              <a:t>Nhiều </a:t>
            </a:r>
            <a:r>
              <a:rPr lang="en-US" sz="1700" dirty="0">
                <a:latin typeface="Times New Roman" panose="02020603050405020304" pitchFamily="18" charset="0"/>
                <a:ea typeface="M PLUS 1p"/>
                <a:cs typeface="Times New Roman" panose="02020603050405020304" pitchFamily="18" charset="0"/>
                <a:sym typeface="M PLUS 1p"/>
              </a:rPr>
              <a:t>senpai </a:t>
            </a:r>
            <a:r>
              <a:rPr lang="vi-VN" sz="1700" dirty="0">
                <a:latin typeface="Times New Roman" panose="02020603050405020304" pitchFamily="18" charset="0"/>
                <a:ea typeface="M PLUS 1p"/>
                <a:cs typeface="Times New Roman" panose="02020603050405020304" pitchFamily="18" charset="0"/>
                <a:sym typeface="M PLUS 1p"/>
              </a:rPr>
              <a:t>từ nước ngoài như Ấn Độ</a:t>
            </a:r>
            <a:r>
              <a:rPr lang="en-US" sz="1700" dirty="0">
                <a:latin typeface="Times New Roman" panose="02020603050405020304" pitchFamily="18" charset="0"/>
                <a:ea typeface="M PLUS 1p"/>
                <a:cs typeface="Times New Roman" panose="02020603050405020304" pitchFamily="18" charset="0"/>
                <a:sym typeface="M PLUS 1p"/>
              </a:rPr>
              <a:t> </a:t>
            </a:r>
            <a:r>
              <a:rPr lang="vi-VN" sz="1700" dirty="0">
                <a:latin typeface="Times New Roman" panose="02020603050405020304" pitchFamily="18" charset="0"/>
                <a:ea typeface="M PLUS 1p"/>
                <a:cs typeface="Times New Roman" panose="02020603050405020304" pitchFamily="18" charset="0"/>
                <a:sym typeface="M PLUS 1p"/>
              </a:rPr>
              <a:t>đang hoạt động </a:t>
            </a:r>
            <a:r>
              <a:rPr lang="en-US" sz="1700" dirty="0" err="1">
                <a:latin typeface="Times New Roman" panose="02020603050405020304" pitchFamily="18" charset="0"/>
                <a:ea typeface="M PLUS 1p"/>
                <a:cs typeface="Times New Roman" panose="02020603050405020304" pitchFamily="18" charset="0"/>
                <a:sym typeface="M PLUS 1p"/>
              </a:rPr>
              <a:t>tích</a:t>
            </a:r>
            <a:r>
              <a:rPr lang="en-US" sz="1700" dirty="0">
                <a:latin typeface="Times New Roman" panose="02020603050405020304" pitchFamily="18" charset="0"/>
                <a:ea typeface="M PLUS 1p"/>
                <a:cs typeface="Times New Roman" panose="02020603050405020304" pitchFamily="18" charset="0"/>
                <a:sym typeface="M PLUS 1p"/>
              </a:rPr>
              <a:t> </a:t>
            </a:r>
            <a:r>
              <a:rPr lang="en-US" sz="1700" dirty="0" err="1">
                <a:latin typeface="Times New Roman" panose="02020603050405020304" pitchFamily="18" charset="0"/>
                <a:ea typeface="M PLUS 1p"/>
                <a:cs typeface="Times New Roman" panose="02020603050405020304" pitchFamily="18" charset="0"/>
                <a:sym typeface="M PLUS 1p"/>
              </a:rPr>
              <a:t>cực</a:t>
            </a:r>
            <a:r>
              <a:rPr lang="en-US" sz="1700" dirty="0">
                <a:latin typeface="Times New Roman" panose="02020603050405020304" pitchFamily="18" charset="0"/>
                <a:ea typeface="M PLUS 1p"/>
                <a:cs typeface="Times New Roman" panose="02020603050405020304" pitchFamily="18" charset="0"/>
                <a:sym typeface="M PLUS 1p"/>
              </a:rPr>
              <a:t> </a:t>
            </a:r>
            <a:r>
              <a:rPr lang="en-US" sz="1700" dirty="0" err="1">
                <a:latin typeface="Times New Roman" panose="02020603050405020304" pitchFamily="18" charset="0"/>
                <a:ea typeface="M PLUS 1p"/>
                <a:cs typeface="Times New Roman" panose="02020603050405020304" pitchFamily="18" charset="0"/>
                <a:sym typeface="M PLUS 1p"/>
              </a:rPr>
              <a:t>tại</a:t>
            </a:r>
            <a:r>
              <a:rPr lang="vi-VN" sz="1700" dirty="0">
                <a:latin typeface="Times New Roman" panose="02020603050405020304" pitchFamily="18" charset="0"/>
                <a:ea typeface="M PLUS 1p"/>
                <a:cs typeface="Times New Roman" panose="02020603050405020304" pitchFamily="18" charset="0"/>
                <a:sym typeface="M PLUS 1p"/>
              </a:rPr>
              <a:t> ANDPAD!</a:t>
            </a:r>
            <a:endParaRPr dirty="0">
              <a:latin typeface="Times New Roman" panose="02020603050405020304" pitchFamily="18" charset="0"/>
              <a:cs typeface="Times New Roman" panose="02020603050405020304" pitchFamily="18" charset="0"/>
            </a:endParaRPr>
          </a:p>
        </p:txBody>
      </p:sp>
      <p:pic>
        <p:nvPicPr>
          <p:cNvPr id="511" name="Google Shape;511;p39"/>
          <p:cNvPicPr preferRelativeResize="0"/>
          <p:nvPr/>
        </p:nvPicPr>
        <p:blipFill rotWithShape="1">
          <a:blip r:embed="rId4">
            <a:alphaModFix/>
          </a:blip>
          <a:srcRect t="6089" b="-6089"/>
          <a:stretch/>
        </p:blipFill>
        <p:spPr>
          <a:xfrm>
            <a:off x="3901873" y="894275"/>
            <a:ext cx="4524753" cy="375130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5"/>
        <p:cNvGrpSpPr/>
        <p:nvPr/>
      </p:nvGrpSpPr>
      <p:grpSpPr>
        <a:xfrm>
          <a:off x="0" y="0"/>
          <a:ext cx="0" cy="0"/>
          <a:chOff x="0" y="0"/>
          <a:chExt cx="0" cy="0"/>
        </a:xfrm>
      </p:grpSpPr>
      <p:sp>
        <p:nvSpPr>
          <p:cNvPr id="56" name="Google Shape;56;p13"/>
          <p:cNvSpPr/>
          <p:nvPr/>
        </p:nvSpPr>
        <p:spPr>
          <a:xfrm>
            <a:off x="1017427" y="1646879"/>
            <a:ext cx="548700" cy="533700"/>
          </a:xfrm>
          <a:prstGeom prst="rect">
            <a:avLst/>
          </a:prstGeom>
          <a:solidFill>
            <a:srgbClr val="EF3340">
              <a:alpha val="45570"/>
            </a:srgbClr>
          </a:solidFill>
          <a:ln w="9525" cap="flat" cmpd="sng">
            <a:solidFill>
              <a:srgbClr val="ECA6A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latin typeface="Times New Roman" panose="02020603050405020304" pitchFamily="18" charset="0"/>
                <a:ea typeface="Open Sans"/>
                <a:cs typeface="Times New Roman" panose="02020603050405020304" pitchFamily="18" charset="0"/>
                <a:sym typeface="Open Sans"/>
              </a:rPr>
              <a:t>1</a:t>
            </a:r>
            <a:endParaRPr sz="1600" b="1">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57" name="Google Shape;57;p13"/>
          <p:cNvSpPr/>
          <p:nvPr/>
        </p:nvSpPr>
        <p:spPr>
          <a:xfrm>
            <a:off x="1565975" y="1646888"/>
            <a:ext cx="6444000" cy="533700"/>
          </a:xfrm>
          <a:prstGeom prst="rect">
            <a:avLst/>
          </a:prstGeom>
          <a:noFill/>
          <a:ln w="9525" cap="flat" cmpd="sng">
            <a:solidFill>
              <a:srgbClr val="ECA6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ja" sz="1600" b="1" dirty="0" err="1">
                <a:solidFill>
                  <a:srgbClr val="434343"/>
                </a:solidFill>
                <a:latin typeface="Times New Roman" panose="02020603050405020304" pitchFamily="18" charset="0"/>
                <a:ea typeface="M PLUS 1p"/>
                <a:cs typeface="Times New Roman" panose="02020603050405020304" pitchFamily="18" charset="0"/>
                <a:sym typeface="M PLUS 1p"/>
              </a:rPr>
              <a:t>Tổng</a:t>
            </a:r>
            <a:r>
              <a:rPr lang="en-US"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600" b="1" dirty="0" err="1">
                <a:solidFill>
                  <a:srgbClr val="434343"/>
                </a:solidFill>
                <a:latin typeface="Times New Roman" panose="02020603050405020304" pitchFamily="18" charset="0"/>
                <a:ea typeface="M PLUS 1p"/>
                <a:cs typeface="Times New Roman" panose="02020603050405020304" pitchFamily="18" charset="0"/>
                <a:sym typeface="M PLUS 1p"/>
              </a:rPr>
              <a:t>quan</a:t>
            </a:r>
            <a:r>
              <a:rPr lang="en-US"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600" b="1" dirty="0" err="1">
                <a:solidFill>
                  <a:srgbClr val="434343"/>
                </a:solidFill>
                <a:latin typeface="Times New Roman" panose="02020603050405020304" pitchFamily="18" charset="0"/>
                <a:ea typeface="M PLUS 1p"/>
                <a:cs typeface="Times New Roman" panose="02020603050405020304" pitchFamily="18" charset="0"/>
                <a:sym typeface="M PLUS 1p"/>
              </a:rPr>
              <a:t>về</a:t>
            </a:r>
            <a:r>
              <a:rPr lang="en-US"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600" b="1" dirty="0" err="1">
                <a:solidFill>
                  <a:srgbClr val="434343"/>
                </a:solidFill>
                <a:latin typeface="Times New Roman" panose="02020603050405020304" pitchFamily="18" charset="0"/>
                <a:ea typeface="M PLUS 1p"/>
                <a:cs typeface="Times New Roman" panose="02020603050405020304" pitchFamily="18" charset="0"/>
                <a:sym typeface="M PLUS 1p"/>
              </a:rPr>
              <a:t>công</a:t>
            </a:r>
            <a:r>
              <a:rPr lang="en-US"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 ty </a:t>
            </a:r>
            <a:r>
              <a:rPr lang="ja" altLang="vi-VN" sz="1600" b="1" dirty="0">
                <a:solidFill>
                  <a:srgbClr val="434343"/>
                </a:solidFill>
                <a:latin typeface="Times New Roman" panose="02020603050405020304" pitchFamily="18" charset="0"/>
                <a:ea typeface="M PLUS 1p"/>
                <a:cs typeface="Times New Roman" panose="02020603050405020304" pitchFamily="18" charset="0"/>
                <a:sym typeface="M PLUS 1p"/>
              </a:rPr>
              <a:t>・</a:t>
            </a:r>
            <a:r>
              <a:rPr lang="en-US"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600" b="1" dirty="0" err="1">
                <a:solidFill>
                  <a:srgbClr val="434343"/>
                </a:solidFill>
                <a:latin typeface="Times New Roman" panose="02020603050405020304" pitchFamily="18" charset="0"/>
                <a:ea typeface="M PLUS 1p"/>
                <a:cs typeface="Times New Roman" panose="02020603050405020304" pitchFamily="18" charset="0"/>
                <a:sym typeface="M PLUS 1p"/>
              </a:rPr>
              <a:t>Dịch</a:t>
            </a:r>
            <a:r>
              <a:rPr lang="en-US"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600" b="1" dirty="0" err="1">
                <a:solidFill>
                  <a:srgbClr val="434343"/>
                </a:solidFill>
                <a:latin typeface="Times New Roman" panose="02020603050405020304" pitchFamily="18" charset="0"/>
                <a:ea typeface="M PLUS 1p"/>
                <a:cs typeface="Times New Roman" panose="02020603050405020304" pitchFamily="18" charset="0"/>
                <a:sym typeface="M PLUS 1p"/>
              </a:rPr>
              <a:t>vụ</a:t>
            </a:r>
            <a:r>
              <a:rPr lang="ja" b="1" dirty="0">
                <a:solidFill>
                  <a:srgbClr val="434343"/>
                </a:solidFill>
                <a:latin typeface="Times New Roman" panose="02020603050405020304" pitchFamily="18" charset="0"/>
                <a:ea typeface="M PLUS 1p"/>
                <a:cs typeface="Times New Roman" panose="02020603050405020304" pitchFamily="18" charset="0"/>
                <a:sym typeface="M PLUS 1p"/>
              </a:rPr>
              <a:t>（</a:t>
            </a:r>
            <a:r>
              <a:rPr lang="ja" b="1" dirty="0">
                <a:solidFill>
                  <a:srgbClr val="434343"/>
                </a:solidFill>
                <a:latin typeface="Times New Roman" panose="02020603050405020304" pitchFamily="18" charset="0"/>
                <a:ea typeface="Open Sans"/>
                <a:cs typeface="Times New Roman" panose="02020603050405020304" pitchFamily="18" charset="0"/>
                <a:sym typeface="Open Sans"/>
              </a:rPr>
              <a:t>ANDPAD</a:t>
            </a:r>
            <a:r>
              <a:rPr lang="en-US" altLang="ja"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b="1" dirty="0" err="1">
                <a:solidFill>
                  <a:srgbClr val="434343"/>
                </a:solidFill>
                <a:latin typeface="Times New Roman" panose="02020603050405020304" pitchFamily="18" charset="0"/>
                <a:ea typeface="M PLUS 1p"/>
                <a:cs typeface="Times New Roman" panose="02020603050405020304" pitchFamily="18" charset="0"/>
                <a:sym typeface="M PLUS 1p"/>
              </a:rPr>
              <a:t>là</a:t>
            </a:r>
            <a:r>
              <a:rPr lang="en-US" altLang="ja"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b="1" dirty="0" err="1">
                <a:solidFill>
                  <a:srgbClr val="434343"/>
                </a:solidFill>
                <a:latin typeface="Times New Roman" panose="02020603050405020304" pitchFamily="18" charset="0"/>
                <a:ea typeface="M PLUS 1p"/>
                <a:cs typeface="Times New Roman" panose="02020603050405020304" pitchFamily="18" charset="0"/>
                <a:sym typeface="M PLUS 1p"/>
              </a:rPr>
              <a:t>công</a:t>
            </a:r>
            <a:r>
              <a:rPr lang="en-US" altLang="ja" b="1" dirty="0">
                <a:solidFill>
                  <a:srgbClr val="434343"/>
                </a:solidFill>
                <a:latin typeface="Times New Roman" panose="02020603050405020304" pitchFamily="18" charset="0"/>
                <a:ea typeface="M PLUS 1p"/>
                <a:cs typeface="Times New Roman" panose="02020603050405020304" pitchFamily="18" charset="0"/>
                <a:sym typeface="M PLUS 1p"/>
              </a:rPr>
              <a:t> ty </a:t>
            </a:r>
            <a:r>
              <a:rPr lang="en-US" altLang="ja" b="1" dirty="0" err="1">
                <a:solidFill>
                  <a:srgbClr val="434343"/>
                </a:solidFill>
                <a:latin typeface="Times New Roman" panose="02020603050405020304" pitchFamily="18" charset="0"/>
                <a:ea typeface="M PLUS 1p"/>
                <a:cs typeface="Times New Roman" panose="02020603050405020304" pitchFamily="18" charset="0"/>
                <a:sym typeface="M PLUS 1p"/>
              </a:rPr>
              <a:t>thế</a:t>
            </a:r>
            <a:r>
              <a:rPr lang="en-US" altLang="ja" b="1"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b="1" dirty="0" err="1">
                <a:solidFill>
                  <a:srgbClr val="434343"/>
                </a:solidFill>
                <a:latin typeface="Times New Roman" panose="02020603050405020304" pitchFamily="18" charset="0"/>
                <a:ea typeface="M PLUS 1p"/>
                <a:cs typeface="Times New Roman" panose="02020603050405020304" pitchFamily="18" charset="0"/>
                <a:sym typeface="M PLUS 1p"/>
              </a:rPr>
              <a:t>nào</a:t>
            </a:r>
            <a:r>
              <a:rPr lang="en-US" altLang="ja" b="1" dirty="0">
                <a:solidFill>
                  <a:srgbClr val="434343"/>
                </a:solidFill>
                <a:latin typeface="Times New Roman" panose="02020603050405020304" pitchFamily="18" charset="0"/>
                <a:ea typeface="M PLUS 1p"/>
                <a:cs typeface="Times New Roman" panose="02020603050405020304" pitchFamily="18" charset="0"/>
                <a:sym typeface="M PLUS 1p"/>
              </a:rPr>
              <a:t>?</a:t>
            </a:r>
            <a:r>
              <a:rPr lang="ja" b="1" dirty="0">
                <a:solidFill>
                  <a:srgbClr val="434343"/>
                </a:solidFill>
                <a:latin typeface="Times New Roman" panose="02020603050405020304" pitchFamily="18" charset="0"/>
                <a:ea typeface="M PLUS 1p"/>
                <a:cs typeface="Times New Roman" panose="02020603050405020304" pitchFamily="18" charset="0"/>
                <a:sym typeface="M PLUS 1p"/>
              </a:rPr>
              <a:t>）</a:t>
            </a:r>
            <a:endParaRPr sz="16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58" name="Google Shape;58;p13"/>
          <p:cNvSpPr/>
          <p:nvPr/>
        </p:nvSpPr>
        <p:spPr>
          <a:xfrm>
            <a:off x="1017427" y="2304896"/>
            <a:ext cx="548700" cy="533700"/>
          </a:xfrm>
          <a:prstGeom prst="rect">
            <a:avLst/>
          </a:prstGeom>
          <a:solidFill>
            <a:srgbClr val="EF3340">
              <a:alpha val="45570"/>
            </a:srgbClr>
          </a:solidFill>
          <a:ln w="9525" cap="flat" cmpd="sng">
            <a:solidFill>
              <a:srgbClr val="ECA6A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latin typeface="Times New Roman" panose="02020603050405020304" pitchFamily="18" charset="0"/>
                <a:ea typeface="Open Sans"/>
                <a:cs typeface="Times New Roman" panose="02020603050405020304" pitchFamily="18" charset="0"/>
                <a:sym typeface="Open Sans"/>
              </a:rPr>
              <a:t>2</a:t>
            </a:r>
            <a:endParaRPr sz="1600" b="1">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59" name="Google Shape;59;p13"/>
          <p:cNvSpPr/>
          <p:nvPr/>
        </p:nvSpPr>
        <p:spPr>
          <a:xfrm>
            <a:off x="1566125" y="2304913"/>
            <a:ext cx="6444000" cy="533700"/>
          </a:xfrm>
          <a:prstGeom prst="rect">
            <a:avLst/>
          </a:prstGeom>
          <a:noFill/>
          <a:ln w="9525" cap="flat" cmpd="sng">
            <a:solidFill>
              <a:srgbClr val="ECA6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vi-VN"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Sứ mệnh</a:t>
            </a:r>
            <a:r>
              <a:rPr lang="ja" altLang="vi-VN" sz="1600" b="1" dirty="0">
                <a:solidFill>
                  <a:srgbClr val="434343"/>
                </a:solidFill>
                <a:latin typeface="Times New Roman" panose="02020603050405020304" pitchFamily="18" charset="0"/>
                <a:ea typeface="M PLUS 1p"/>
                <a:cs typeface="Times New Roman" panose="02020603050405020304" pitchFamily="18" charset="0"/>
                <a:sym typeface="M PLUS 1p"/>
              </a:rPr>
              <a:t>・</a:t>
            </a:r>
            <a:r>
              <a:rPr lang="vi-VN"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Giá trị</a:t>
            </a:r>
            <a:r>
              <a:rPr lang="ja" altLang="vi-VN" sz="1600" b="1" dirty="0">
                <a:solidFill>
                  <a:srgbClr val="434343"/>
                </a:solidFill>
                <a:latin typeface="Times New Roman" panose="02020603050405020304" pitchFamily="18" charset="0"/>
                <a:ea typeface="M PLUS 1p"/>
                <a:cs typeface="Times New Roman" panose="02020603050405020304" pitchFamily="18" charset="0"/>
                <a:sym typeface="M PLUS 1p"/>
              </a:rPr>
              <a:t>・</a:t>
            </a:r>
            <a:r>
              <a:rPr lang="en-US"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C</a:t>
            </a:r>
            <a:r>
              <a:rPr lang="vi-VN" altLang="ja" sz="1600" b="1" dirty="0">
                <a:solidFill>
                  <a:srgbClr val="434343"/>
                </a:solidFill>
                <a:latin typeface="Times New Roman" panose="02020603050405020304" pitchFamily="18" charset="0"/>
                <a:ea typeface="M PLUS 1p"/>
                <a:cs typeface="Times New Roman" panose="02020603050405020304" pitchFamily="18" charset="0"/>
                <a:sym typeface="M PLUS 1p"/>
              </a:rPr>
              <a:t>ơ cấu tổ chức</a:t>
            </a:r>
            <a:endParaRPr sz="16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60" name="Google Shape;60;p13"/>
          <p:cNvSpPr/>
          <p:nvPr/>
        </p:nvSpPr>
        <p:spPr>
          <a:xfrm>
            <a:off x="1017427" y="2962913"/>
            <a:ext cx="548700" cy="533700"/>
          </a:xfrm>
          <a:prstGeom prst="rect">
            <a:avLst/>
          </a:prstGeom>
          <a:solidFill>
            <a:srgbClr val="EF3340">
              <a:alpha val="45570"/>
            </a:srgbClr>
          </a:solidFill>
          <a:ln w="9525" cap="flat" cmpd="sng">
            <a:solidFill>
              <a:srgbClr val="ECA6A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latin typeface="Times New Roman" panose="02020603050405020304" pitchFamily="18" charset="0"/>
                <a:ea typeface="Open Sans"/>
                <a:cs typeface="Times New Roman" panose="02020603050405020304" pitchFamily="18" charset="0"/>
                <a:sym typeface="Open Sans"/>
              </a:rPr>
              <a:t>3</a:t>
            </a:r>
            <a:endParaRPr sz="1600" b="1">
              <a:solidFill>
                <a:srgbClr val="FFFFFF"/>
              </a:solidFill>
              <a:latin typeface="Times New Roman" panose="02020603050405020304" pitchFamily="18" charset="0"/>
              <a:ea typeface="Open Sans"/>
              <a:cs typeface="Times New Roman" panose="02020603050405020304" pitchFamily="18" charset="0"/>
              <a:sym typeface="Open Sans"/>
            </a:endParaRPr>
          </a:p>
        </p:txBody>
      </p:sp>
      <p:sp>
        <p:nvSpPr>
          <p:cNvPr id="61" name="Google Shape;61;p13"/>
          <p:cNvSpPr/>
          <p:nvPr/>
        </p:nvSpPr>
        <p:spPr>
          <a:xfrm>
            <a:off x="1565975" y="2962913"/>
            <a:ext cx="6444000" cy="533700"/>
          </a:xfrm>
          <a:prstGeom prst="rect">
            <a:avLst/>
          </a:prstGeom>
          <a:noFill/>
          <a:ln w="9525" cap="flat" cmpd="sng">
            <a:solidFill>
              <a:srgbClr val="ECA6AB"/>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r>
              <a:rPr lang="en-US" altLang="ja" sz="1600" b="1" dirty="0">
                <a:solidFill>
                  <a:srgbClr val="434343"/>
                </a:solidFill>
                <a:latin typeface="Times New Roman" panose="02020603050405020304" pitchFamily="18" charset="0"/>
                <a:ea typeface="Open Sans"/>
                <a:cs typeface="Times New Roman" panose="02020603050405020304" pitchFamily="18" charset="0"/>
                <a:sym typeface="Open Sans"/>
              </a:rPr>
              <a:t>Thông tin </a:t>
            </a:r>
            <a:r>
              <a:rPr lang="en-US" altLang="ja" sz="1600" b="1" dirty="0" err="1">
                <a:solidFill>
                  <a:srgbClr val="434343"/>
                </a:solidFill>
                <a:latin typeface="Times New Roman" panose="02020603050405020304" pitchFamily="18" charset="0"/>
                <a:ea typeface="Open Sans"/>
                <a:cs typeface="Times New Roman" panose="02020603050405020304" pitchFamily="18" charset="0"/>
                <a:sym typeface="Open Sans"/>
              </a:rPr>
              <a:t>tuyển</a:t>
            </a:r>
            <a:r>
              <a:rPr lang="en-US" altLang="ja" sz="16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600" b="1" dirty="0" err="1">
                <a:solidFill>
                  <a:srgbClr val="434343"/>
                </a:solidFill>
                <a:latin typeface="Times New Roman" panose="02020603050405020304" pitchFamily="18" charset="0"/>
                <a:ea typeface="Open Sans"/>
                <a:cs typeface="Times New Roman" panose="02020603050405020304" pitchFamily="18" charset="0"/>
                <a:sym typeface="Open Sans"/>
              </a:rPr>
              <a:t>dụng</a:t>
            </a:r>
            <a:r>
              <a:rPr lang="en-US" altLang="ja" sz="16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600" b="1" dirty="0" err="1">
                <a:solidFill>
                  <a:srgbClr val="434343"/>
                </a:solidFill>
                <a:latin typeface="Times New Roman" panose="02020603050405020304" pitchFamily="18" charset="0"/>
                <a:ea typeface="Open Sans"/>
                <a:cs typeface="Times New Roman" panose="02020603050405020304" pitchFamily="18" charset="0"/>
                <a:sym typeface="Open Sans"/>
              </a:rPr>
              <a:t>sinh</a:t>
            </a:r>
            <a:r>
              <a:rPr lang="en-US" altLang="ja" sz="16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600" b="1" dirty="0" err="1">
                <a:solidFill>
                  <a:srgbClr val="434343"/>
                </a:solidFill>
                <a:latin typeface="Times New Roman" panose="02020603050405020304" pitchFamily="18" charset="0"/>
                <a:ea typeface="Open Sans"/>
                <a:cs typeface="Times New Roman" panose="02020603050405020304" pitchFamily="18" charset="0"/>
                <a:sym typeface="Open Sans"/>
              </a:rPr>
              <a:t>viên</a:t>
            </a:r>
            <a:r>
              <a:rPr lang="en-US" altLang="ja" sz="16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600" b="1" dirty="0" err="1">
                <a:solidFill>
                  <a:srgbClr val="434343"/>
                </a:solidFill>
                <a:latin typeface="Times New Roman" panose="02020603050405020304" pitchFamily="18" charset="0"/>
                <a:ea typeface="Open Sans"/>
                <a:cs typeface="Times New Roman" panose="02020603050405020304" pitchFamily="18" charset="0"/>
                <a:sym typeface="Open Sans"/>
              </a:rPr>
              <a:t>mới</a:t>
            </a:r>
            <a:r>
              <a:rPr lang="en-US" altLang="ja" sz="16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600" b="1" dirty="0" err="1">
                <a:solidFill>
                  <a:srgbClr val="434343"/>
                </a:solidFill>
                <a:latin typeface="Times New Roman" panose="02020603050405020304" pitchFamily="18" charset="0"/>
                <a:ea typeface="Open Sans"/>
                <a:cs typeface="Times New Roman" panose="02020603050405020304" pitchFamily="18" charset="0"/>
                <a:sym typeface="Open Sans"/>
              </a:rPr>
              <a:t>tốt</a:t>
            </a:r>
            <a:r>
              <a:rPr lang="en-US" altLang="ja" sz="16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600" b="1" dirty="0" err="1">
                <a:solidFill>
                  <a:srgbClr val="434343"/>
                </a:solidFill>
                <a:latin typeface="Times New Roman" panose="02020603050405020304" pitchFamily="18" charset="0"/>
                <a:ea typeface="Open Sans"/>
                <a:cs typeface="Times New Roman" panose="02020603050405020304" pitchFamily="18" charset="0"/>
                <a:sym typeface="Open Sans"/>
              </a:rPr>
              <a:t>nghiệp</a:t>
            </a:r>
            <a:r>
              <a:rPr lang="en-US" altLang="ja" sz="1600" b="1" dirty="0">
                <a:solidFill>
                  <a:srgbClr val="434343"/>
                </a:solidFill>
                <a:latin typeface="Times New Roman" panose="02020603050405020304" pitchFamily="18" charset="0"/>
                <a:ea typeface="Open Sans"/>
                <a:cs typeface="Times New Roman" panose="02020603050405020304" pitchFamily="18" charset="0"/>
                <a:sym typeface="Open Sans"/>
              </a:rPr>
              <a:t> </a:t>
            </a:r>
            <a:r>
              <a:rPr lang="en-US" altLang="ja" sz="1600" b="1" dirty="0" err="1">
                <a:solidFill>
                  <a:srgbClr val="434343"/>
                </a:solidFill>
                <a:latin typeface="Times New Roman" panose="02020603050405020304" pitchFamily="18" charset="0"/>
                <a:ea typeface="Open Sans"/>
                <a:cs typeface="Times New Roman" panose="02020603050405020304" pitchFamily="18" charset="0"/>
                <a:sym typeface="Open Sans"/>
              </a:rPr>
              <a:t>năm</a:t>
            </a:r>
            <a:r>
              <a:rPr lang="en-US" altLang="ja" sz="1600" b="1" dirty="0">
                <a:solidFill>
                  <a:srgbClr val="434343"/>
                </a:solidFill>
                <a:latin typeface="Times New Roman" panose="02020603050405020304" pitchFamily="18" charset="0"/>
                <a:ea typeface="Open Sans"/>
                <a:cs typeface="Times New Roman" panose="02020603050405020304" pitchFamily="18" charset="0"/>
                <a:sym typeface="Open Sans"/>
              </a:rPr>
              <a:t> 2025</a:t>
            </a:r>
            <a:endParaRPr sz="16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62" name="Google Shape;62;p13"/>
          <p:cNvSpPr txBox="1"/>
          <p:nvPr/>
        </p:nvSpPr>
        <p:spPr>
          <a:xfrm>
            <a:off x="627900" y="87875"/>
            <a:ext cx="7035000"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600" b="1" dirty="0" err="1">
                <a:solidFill>
                  <a:srgbClr val="434343"/>
                </a:solidFill>
                <a:latin typeface="Times New Roman" panose="02020603050405020304" pitchFamily="18" charset="0"/>
                <a:ea typeface="M PLUS 1p Medium"/>
                <a:cs typeface="Times New Roman" panose="02020603050405020304" pitchFamily="18" charset="0"/>
                <a:sym typeface="M PLUS 1p Medium"/>
              </a:rPr>
              <a:t>Chủ</a:t>
            </a:r>
            <a:r>
              <a:rPr lang="en-US" altLang="ja" sz="1600" b="1"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b="1" dirty="0" err="1">
                <a:solidFill>
                  <a:srgbClr val="434343"/>
                </a:solidFill>
                <a:latin typeface="Times New Roman" panose="02020603050405020304" pitchFamily="18" charset="0"/>
                <a:ea typeface="M PLUS 1p Medium"/>
                <a:cs typeface="Times New Roman" panose="02020603050405020304" pitchFamily="18" charset="0"/>
                <a:sym typeface="M PLUS 1p Medium"/>
              </a:rPr>
              <a:t>đề</a:t>
            </a:r>
            <a:r>
              <a:rPr lang="en-US" altLang="ja" sz="1600" b="1"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endParaRPr sz="16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63" name="Google Shape;63;p13"/>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64" name="Google Shape;64;p13"/>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b="1">
                <a:solidFill>
                  <a:srgbClr val="999999"/>
                </a:solidFill>
                <a:latin typeface="Times New Roman" panose="02020603050405020304" pitchFamily="18" charset="0"/>
                <a:ea typeface="Open Sans"/>
                <a:cs typeface="Times New Roman" panose="02020603050405020304" pitchFamily="18" charset="0"/>
                <a:sym typeface="Open Sans"/>
              </a:rPr>
              <a:t>3</a:t>
            </a:fld>
            <a:endParaRPr sz="700" b="1">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65" name="Google Shape;65;p13"/>
          <p:cNvSpPr/>
          <p:nvPr/>
        </p:nvSpPr>
        <p:spPr>
          <a:xfrm>
            <a:off x="1017427" y="1646879"/>
            <a:ext cx="548700" cy="533700"/>
          </a:xfrm>
          <a:prstGeom prst="rect">
            <a:avLst/>
          </a:prstGeom>
          <a:solidFill>
            <a:srgbClr val="EF3340">
              <a:alpha val="45570"/>
            </a:srgbClr>
          </a:solidFill>
          <a:ln w="9525" cap="flat" cmpd="sng">
            <a:solidFill>
              <a:srgbClr val="ECA6AB"/>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ja" sz="1600" b="1">
                <a:solidFill>
                  <a:srgbClr val="FFFFFF"/>
                </a:solidFill>
                <a:latin typeface="Times New Roman" panose="02020603050405020304" pitchFamily="18" charset="0"/>
                <a:ea typeface="Open Sans"/>
                <a:cs typeface="Times New Roman" panose="02020603050405020304" pitchFamily="18" charset="0"/>
                <a:sym typeface="Open Sans"/>
              </a:rPr>
              <a:t>1</a:t>
            </a:r>
            <a:endParaRPr sz="1600" b="1">
              <a:solidFill>
                <a:srgbClr val="FFFFFF"/>
              </a:solidFill>
              <a:latin typeface="Times New Roman" panose="02020603050405020304" pitchFamily="18" charset="0"/>
              <a:ea typeface="Open Sans"/>
              <a:cs typeface="Times New Roman" panose="02020603050405020304" pitchFamily="18" charset="0"/>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40"/>
          <p:cNvSpPr txBox="1"/>
          <p:nvPr/>
        </p:nvSpPr>
        <p:spPr>
          <a:xfrm>
            <a:off x="561175" y="73025"/>
            <a:ext cx="7035000" cy="377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900"/>
              <a:buFont typeface="Arial"/>
              <a:buNone/>
            </a:pP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Lời</a:t>
            </a:r>
            <a:r>
              <a:rPr lang="en-US" altLang="ja" sz="1900"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1900" dirty="0" err="1">
                <a:solidFill>
                  <a:schemeClr val="dk1"/>
                </a:solidFill>
                <a:latin typeface="Times New Roman" panose="02020603050405020304" pitchFamily="18" charset="0"/>
                <a:ea typeface="M PLUS 1p Medium"/>
                <a:cs typeface="Times New Roman" panose="02020603050405020304" pitchFamily="18" charset="0"/>
                <a:sym typeface="M PLUS 1p Medium"/>
              </a:rPr>
              <a:t>ngỏ</a:t>
            </a:r>
            <a:endParaRPr sz="16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pic>
        <p:nvPicPr>
          <p:cNvPr id="517" name="Google Shape;517;p40"/>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518" name="Google Shape;518;p40"/>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30</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519" name="Google Shape;519;p40"/>
          <p:cNvSpPr txBox="1"/>
          <p:nvPr/>
        </p:nvSpPr>
        <p:spPr>
          <a:xfrm>
            <a:off x="1103351" y="941563"/>
            <a:ext cx="6765073" cy="3394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vi-VN" sz="1900" b="1" dirty="0">
                <a:latin typeface="Times New Roman" panose="02020603050405020304" pitchFamily="18" charset="0"/>
                <a:cs typeface="Times New Roman" panose="02020603050405020304" pitchFamily="18" charset="0"/>
              </a:rPr>
              <a:t>Tại Andpad, chúng tôi đang thực hiện thách thức mở rộng kinh doanh không chỉ trong ngành xây dựng của Nhật Bản mà còn trên toàn cầu, bao gồm cả Việt Nam.</a:t>
            </a:r>
            <a:endParaRPr lang="en-US" sz="1900" b="1"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1100"/>
              <a:buFont typeface="Arial"/>
              <a:buNone/>
            </a:pPr>
            <a:endParaRPr lang="vi-VN" sz="1900" b="1" dirty="0">
              <a:latin typeface="Times New Roman" panose="02020603050405020304" pitchFamily="18" charset="0"/>
              <a:cs typeface="Times New Roman" panose="02020603050405020304" pitchFamily="18" charset="0"/>
            </a:endParaRPr>
          </a:p>
          <a:p>
            <a:pPr marL="0" marR="0" lvl="0" indent="0" algn="ctr" rtl="0">
              <a:lnSpc>
                <a:spcPct val="100000"/>
              </a:lnSpc>
              <a:spcBef>
                <a:spcPts val="0"/>
              </a:spcBef>
              <a:spcAft>
                <a:spcPts val="0"/>
              </a:spcAft>
              <a:buClr>
                <a:srgbClr val="000000"/>
              </a:buClr>
              <a:buSzPts val="1100"/>
              <a:buFont typeface="Arial"/>
              <a:buNone/>
            </a:pPr>
            <a:r>
              <a:rPr lang="vi-VN" sz="1900" b="1" dirty="0">
                <a:latin typeface="Times New Roman" panose="02020603050405020304" pitchFamily="18" charset="0"/>
                <a:cs typeface="Times New Roman" panose="02020603050405020304" pitchFamily="18" charset="0"/>
              </a:rPr>
              <a:t>Để đạt được sứ mệnh “mang lại hạnh phúc cho những người xây dựng hạnh phúc”, mỗi cá nhân trong chúng ta đều cần có  </a:t>
            </a:r>
            <a:r>
              <a:rPr lang="en-US" sz="1900" b="1" dirty="0" err="1">
                <a:latin typeface="Times New Roman" panose="02020603050405020304" pitchFamily="18" charset="0"/>
                <a:cs typeface="Times New Roman" panose="02020603050405020304" pitchFamily="18" charset="0"/>
              </a:rPr>
              <a:t>tinh</a:t>
            </a:r>
            <a:r>
              <a:rPr lang="en-US" sz="1900" b="1" dirty="0">
                <a:latin typeface="Times New Roman" panose="02020603050405020304" pitchFamily="18" charset="0"/>
                <a:cs typeface="Times New Roman" panose="02020603050405020304" pitchFamily="18" charset="0"/>
              </a:rPr>
              <a:t> </a:t>
            </a:r>
            <a:r>
              <a:rPr lang="en-US" sz="1900" b="1" dirty="0" err="1">
                <a:latin typeface="Times New Roman" panose="02020603050405020304" pitchFamily="18" charset="0"/>
                <a:cs typeface="Times New Roman" panose="02020603050405020304" pitchFamily="18" charset="0"/>
              </a:rPr>
              <a:t>thần</a:t>
            </a:r>
            <a:r>
              <a:rPr lang="en-US" sz="1900" b="1" dirty="0">
                <a:latin typeface="Times New Roman" panose="02020603050405020304" pitchFamily="18" charset="0"/>
                <a:cs typeface="Times New Roman" panose="02020603050405020304" pitchFamily="18" charset="0"/>
              </a:rPr>
              <a:t> </a:t>
            </a:r>
            <a:r>
              <a:rPr lang="vi-VN" sz="1900" b="1" dirty="0">
                <a:latin typeface="Times New Roman" panose="02020603050405020304" pitchFamily="18" charset="0"/>
                <a:cs typeface="Times New Roman" panose="02020603050405020304" pitchFamily="18" charset="0"/>
              </a:rPr>
              <a:t>trách nhiệm tự lãnh đạo</a:t>
            </a:r>
            <a:r>
              <a:rPr lang="en-US" sz="1900" b="1" dirty="0">
                <a:latin typeface="Times New Roman" panose="02020603050405020304" pitchFamily="18" charset="0"/>
                <a:cs typeface="Times New Roman" panose="02020603050405020304" pitchFamily="18" charset="0"/>
              </a:rPr>
              <a:t> </a:t>
            </a:r>
            <a:r>
              <a:rPr lang="en-US" sz="1900" b="1" dirty="0" err="1">
                <a:latin typeface="Times New Roman" panose="02020603050405020304" pitchFamily="18" charset="0"/>
                <a:cs typeface="Times New Roman" panose="02020603050405020304" pitchFamily="18" charset="0"/>
              </a:rPr>
              <a:t>bản</a:t>
            </a:r>
            <a:r>
              <a:rPr lang="en-US" sz="1900" b="1" dirty="0">
                <a:latin typeface="Times New Roman" panose="02020603050405020304" pitchFamily="18" charset="0"/>
                <a:cs typeface="Times New Roman" panose="02020603050405020304" pitchFamily="18" charset="0"/>
              </a:rPr>
              <a:t> </a:t>
            </a:r>
            <a:r>
              <a:rPr lang="en-US" sz="1900" b="1" dirty="0" err="1">
                <a:latin typeface="Times New Roman" panose="02020603050405020304" pitchFamily="18" charset="0"/>
                <a:cs typeface="Times New Roman" panose="02020603050405020304" pitchFamily="18" charset="0"/>
              </a:rPr>
              <a:t>thân</a:t>
            </a:r>
            <a:r>
              <a:rPr lang="vi-VN" sz="1900" b="1" dirty="0">
                <a:latin typeface="Times New Roman" panose="02020603050405020304" pitchFamily="18" charset="0"/>
                <a:cs typeface="Times New Roman" panose="02020603050405020304" pitchFamily="18" charset="0"/>
              </a:rPr>
              <a:t> và cả ý chí quyết tâm, tự mình mở ra tương lai. Chúng tôi mong chờ được làm việc cùng với mọi người để tạo ra một tương lai sáng tạo cho ngành công nghiệp.</a:t>
            </a:r>
            <a:endParaRPr sz="1900" b="1"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0"/>
        <p:cNvGrpSpPr/>
        <p:nvPr/>
      </p:nvGrpSpPr>
      <p:grpSpPr>
        <a:xfrm>
          <a:off x="0" y="0"/>
          <a:ext cx="0" cy="0"/>
          <a:chOff x="0" y="0"/>
          <a:chExt cx="0" cy="0"/>
        </a:xfrm>
      </p:grpSpPr>
      <p:sp>
        <p:nvSpPr>
          <p:cNvPr id="71" name="Google Shape;71;p14"/>
          <p:cNvSpPr txBox="1"/>
          <p:nvPr/>
        </p:nvSpPr>
        <p:spPr>
          <a:xfrm>
            <a:off x="636300" y="112186"/>
            <a:ext cx="3859500" cy="369300"/>
          </a:xfrm>
          <a:prstGeom prst="rect">
            <a:avLst/>
          </a:prstGeom>
          <a:noFill/>
          <a:ln>
            <a:noFill/>
          </a:ln>
        </p:spPr>
        <p:txBody>
          <a:bodyPr spcFirstLastPara="1" wrap="square" lIns="91425" tIns="91425" rIns="91425" bIns="91425" anchor="t" anchorCtr="0">
            <a:spAutoFit/>
          </a:bodyPr>
          <a:lstStyle/>
          <a:p>
            <a:pPr marL="0" lvl="0" indent="0" algn="just" rtl="0">
              <a:lnSpc>
                <a:spcPct val="120000"/>
              </a:lnSpc>
              <a:spcBef>
                <a:spcPts val="0"/>
              </a:spcBef>
              <a:spcAft>
                <a:spcPts val="0"/>
              </a:spcAft>
              <a:buNone/>
            </a:pPr>
            <a:r>
              <a:rPr lang="ja" sz="1200" b="1">
                <a:solidFill>
                  <a:srgbClr val="434343"/>
                </a:solidFill>
                <a:latin typeface="HiraKakuPro-W3"/>
                <a:ea typeface="HiraKakuPro-W3"/>
                <a:cs typeface="HiraKakuPro-W3"/>
                <a:sym typeface="HiraKakuPro-W3"/>
              </a:rPr>
              <a:t>    </a:t>
            </a:r>
            <a:endParaRPr sz="1200" b="1">
              <a:solidFill>
                <a:srgbClr val="434343"/>
              </a:solidFill>
              <a:latin typeface="HiraKakuPro-W3"/>
              <a:ea typeface="HiraKakuPro-W3"/>
              <a:cs typeface="HiraKakuPro-W3"/>
              <a:sym typeface="HiraKakuPro-W3"/>
            </a:endParaRPr>
          </a:p>
        </p:txBody>
      </p:sp>
      <p:sp>
        <p:nvSpPr>
          <p:cNvPr id="72" name="Google Shape;72;p14"/>
          <p:cNvSpPr txBox="1"/>
          <p:nvPr/>
        </p:nvSpPr>
        <p:spPr>
          <a:xfrm>
            <a:off x="879650" y="2211750"/>
            <a:ext cx="7470000" cy="360000"/>
          </a:xfrm>
          <a:prstGeom prst="rect">
            <a:avLst/>
          </a:prstGeom>
          <a:noFill/>
          <a:ln>
            <a:noFill/>
          </a:ln>
        </p:spPr>
        <p:txBody>
          <a:bodyPr spcFirstLastPara="1" wrap="square" lIns="0" tIns="91425" rIns="91425" bIns="91425" anchor="ctr" anchorCtr="0">
            <a:noAutofit/>
          </a:bodyPr>
          <a:lstStyle/>
          <a:p>
            <a:pPr marL="0" lvl="0" indent="0" algn="ctr" rtl="0">
              <a:spcBef>
                <a:spcPts val="0"/>
              </a:spcBef>
              <a:spcAft>
                <a:spcPts val="0"/>
              </a:spcAft>
              <a:buNone/>
            </a:pPr>
            <a:r>
              <a:rPr lang="ja" sz="2100" dirty="0">
                <a:solidFill>
                  <a:srgbClr val="FFFFFF"/>
                </a:solidFill>
                <a:latin typeface="Times New Roman" panose="02020603050405020304" pitchFamily="18" charset="0"/>
                <a:ea typeface="Open Sans Medium"/>
                <a:cs typeface="Times New Roman" panose="02020603050405020304" pitchFamily="18" charset="0"/>
                <a:sym typeface="Open Sans Medium"/>
              </a:rPr>
              <a:t>1</a:t>
            </a:r>
            <a:r>
              <a:rPr lang="ja" sz="2100" dirty="0">
                <a:solidFill>
                  <a:srgbClr val="FFFFFF"/>
                </a:solidFill>
                <a:latin typeface="Times New Roman" panose="02020603050405020304" pitchFamily="18" charset="0"/>
                <a:ea typeface="M PLUS 1p Medium"/>
                <a:cs typeface="Times New Roman" panose="02020603050405020304" pitchFamily="18" charset="0"/>
                <a:sym typeface="M PLUS 1p Medium"/>
              </a:rPr>
              <a:t>. </a:t>
            </a:r>
            <a:r>
              <a:rPr lang="en-US" altLang="ja" sz="2100" dirty="0">
                <a:solidFill>
                  <a:srgbClr val="FFFFFF"/>
                </a:solidFill>
                <a:latin typeface="Times New Roman" panose="02020603050405020304" pitchFamily="18" charset="0"/>
                <a:ea typeface="M PLUS 1p Medium"/>
                <a:cs typeface="Times New Roman" panose="02020603050405020304" pitchFamily="18" charset="0"/>
                <a:sym typeface="M PLUS 1p Medium"/>
              </a:rPr>
              <a:t>TỔNG QUAN VỀ CÔNG TY – DỊCH VỤ</a:t>
            </a:r>
            <a:endParaRPr sz="2100" dirty="0">
              <a:solidFill>
                <a:srgbClr val="FFFFFF"/>
              </a:solidFill>
              <a:latin typeface="Times New Roman" panose="02020603050405020304" pitchFamily="18" charset="0"/>
              <a:ea typeface="M PLUS 1p Medium"/>
              <a:cs typeface="Times New Roman" panose="02020603050405020304" pitchFamily="18" charset="0"/>
              <a:sym typeface="M PLUS 1p Medium"/>
            </a:endParaRPr>
          </a:p>
        </p:txBody>
      </p:sp>
      <p:sp>
        <p:nvSpPr>
          <p:cNvPr id="73" name="Google Shape;73;p14"/>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Open Sans"/>
                <a:ea typeface="Open Sans"/>
                <a:cs typeface="Open Sans"/>
                <a:sym typeface="Open Sans"/>
              </a:rPr>
              <a:t>4</a:t>
            </a:fld>
            <a:endParaRPr sz="700">
              <a:solidFill>
                <a:srgbClr val="999999"/>
              </a:solidFill>
              <a:latin typeface="Open Sans"/>
              <a:ea typeface="Open Sans"/>
              <a:cs typeface="Open Sans"/>
              <a:sym typeface="Open Sans"/>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p:nvPr/>
        </p:nvSpPr>
        <p:spPr>
          <a:xfrm>
            <a:off x="543850" y="89475"/>
            <a:ext cx="7035000"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b="0" i="0" u="none" strike="noStrike" cap="none" dirty="0">
                <a:solidFill>
                  <a:srgbClr val="434343"/>
                </a:solidFill>
                <a:latin typeface="Times New Roman" panose="02020603050405020304" pitchFamily="18" charset="0"/>
                <a:ea typeface="M PLUS 1p Medium"/>
                <a:cs typeface="Times New Roman" panose="02020603050405020304" pitchFamily="18" charset="0"/>
                <a:sym typeface="M PLUS 1p Medium"/>
              </a:rPr>
              <a:t>TỔNG QUAN C</a:t>
            </a:r>
            <a:r>
              <a:rPr lang="en-US" dirty="0">
                <a:solidFill>
                  <a:srgbClr val="434343"/>
                </a:solidFill>
                <a:latin typeface="Times New Roman" panose="02020603050405020304" pitchFamily="18" charset="0"/>
                <a:ea typeface="M PLUS 1p Medium"/>
                <a:cs typeface="Times New Roman" panose="02020603050405020304" pitchFamily="18" charset="0"/>
                <a:sym typeface="M PLUS 1p Medium"/>
              </a:rPr>
              <a:t>ÔNG TY </a:t>
            </a:r>
            <a:endParaRPr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79" name="Google Shape;79;p15"/>
          <p:cNvSpPr txBox="1"/>
          <p:nvPr/>
        </p:nvSpPr>
        <p:spPr>
          <a:xfrm>
            <a:off x="2819694" y="145425"/>
            <a:ext cx="6378900" cy="2475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Clr>
                <a:schemeClr val="dk1"/>
              </a:buClr>
              <a:buSzPts val="1300"/>
              <a:buFont typeface="Arial"/>
              <a:buNone/>
            </a:pPr>
            <a:r>
              <a:rPr lang="en-US" altLang="ja" dirty="0">
                <a:solidFill>
                  <a:schemeClr val="dk1"/>
                </a:solidFill>
                <a:latin typeface="Times New Roman" panose="02020603050405020304" pitchFamily="18" charset="0"/>
                <a:ea typeface="M PLUS 1p"/>
                <a:cs typeface="Times New Roman" panose="02020603050405020304" pitchFamily="18" charset="0"/>
                <a:sym typeface="M PLUS 1p"/>
              </a:rPr>
              <a:t>GIỚI THIỆU </a:t>
            </a:r>
            <a:r>
              <a:rPr lang="ja" dirty="0">
                <a:solidFill>
                  <a:schemeClr val="dk1"/>
                </a:solidFill>
                <a:latin typeface="Times New Roman" panose="02020603050405020304" pitchFamily="18" charset="0"/>
                <a:ea typeface="M PLUS 1p"/>
                <a:cs typeface="Times New Roman" panose="02020603050405020304" pitchFamily="18" charset="0"/>
                <a:sym typeface="M PLUS 1p"/>
              </a:rPr>
              <a:t>ANDPAD</a:t>
            </a:r>
            <a:endParaRPr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80" name="Google Shape;80;p15"/>
          <p:cNvCxnSpPr/>
          <p:nvPr/>
        </p:nvCxnSpPr>
        <p:spPr>
          <a:xfrm>
            <a:off x="2723050" y="142968"/>
            <a:ext cx="0" cy="229200"/>
          </a:xfrm>
          <a:prstGeom prst="straightConnector1">
            <a:avLst/>
          </a:prstGeom>
          <a:noFill/>
          <a:ln w="19050" cap="flat" cmpd="sng">
            <a:solidFill>
              <a:srgbClr val="EF3340"/>
            </a:solidFill>
            <a:prstDash val="solid"/>
            <a:round/>
            <a:headEnd type="none" w="sm" len="sm"/>
            <a:tailEnd type="none" w="sm" len="sm"/>
          </a:ln>
        </p:spPr>
      </p:cxnSp>
      <p:pic>
        <p:nvPicPr>
          <p:cNvPr id="81" name="Google Shape;81;p15"/>
          <p:cNvPicPr preferRelativeResize="0"/>
          <p:nvPr/>
        </p:nvPicPr>
        <p:blipFill rotWithShape="1">
          <a:blip r:embed="rId3">
            <a:alphaModFix/>
          </a:blip>
          <a:srcRect/>
          <a:stretch/>
        </p:blipFill>
        <p:spPr>
          <a:xfrm>
            <a:off x="7868424" y="212663"/>
            <a:ext cx="881507" cy="115830"/>
          </a:xfrm>
          <a:prstGeom prst="rect">
            <a:avLst/>
          </a:prstGeom>
          <a:noFill/>
          <a:ln>
            <a:noFill/>
          </a:ln>
        </p:spPr>
      </p:pic>
      <p:sp>
        <p:nvSpPr>
          <p:cNvPr id="82" name="Google Shape;82;p15"/>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5</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83" name="Google Shape;83;p15"/>
          <p:cNvSpPr txBox="1"/>
          <p:nvPr/>
        </p:nvSpPr>
        <p:spPr>
          <a:xfrm>
            <a:off x="378000" y="844930"/>
            <a:ext cx="8388000" cy="456600"/>
          </a:xfrm>
          <a:prstGeom prst="rect">
            <a:avLst/>
          </a:prstGeom>
          <a:noFill/>
          <a:ln>
            <a:noFill/>
          </a:ln>
        </p:spPr>
        <p:txBody>
          <a:bodyPr spcFirstLastPara="1" wrap="square" lIns="91425" tIns="91425" rIns="91425" bIns="90000" anchor="ctr" anchorCtr="0">
            <a:noAutofit/>
          </a:bodyPr>
          <a:lstStyle/>
          <a:p>
            <a:pPr marL="0" marR="0" lvl="0" indent="0" algn="ctr" rtl="0">
              <a:lnSpc>
                <a:spcPct val="100000"/>
              </a:lnSpc>
              <a:spcBef>
                <a:spcPts val="0"/>
              </a:spcBef>
              <a:spcAft>
                <a:spcPts val="0"/>
              </a:spcAft>
              <a:buClr>
                <a:srgbClr val="000000"/>
              </a:buClr>
              <a:buSzPts val="2300"/>
              <a:buFont typeface="Arial"/>
              <a:buNone/>
            </a:pPr>
            <a:r>
              <a:rPr lang="vi-VN" altLang="ja" sz="2000" b="0" i="0" u="none" strike="noStrike" cap="none" dirty="0">
                <a:solidFill>
                  <a:schemeClr val="dk1"/>
                </a:solidFill>
                <a:latin typeface="Times New Roman" panose="02020603050405020304" pitchFamily="18" charset="0"/>
                <a:ea typeface="M PLUS 1p Medium"/>
                <a:cs typeface="Times New Roman" panose="02020603050405020304" pitchFamily="18" charset="0"/>
                <a:sym typeface="M PLUS 1p Medium"/>
              </a:rPr>
              <a:t>ANDPAD là một dịch vụ quản lý dự án xây dựng dựa trên đám mây, cho phép quản lý từ tăng cường hiệu quả tại hiện trường</a:t>
            </a:r>
            <a:r>
              <a:rPr lang="en-US" altLang="ja" sz="2000" b="0" i="0" u="none" strike="noStrike" cap="none"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2000" b="0" i="0" u="none" strike="noStrike" cap="none" dirty="0" err="1">
                <a:solidFill>
                  <a:schemeClr val="dk1"/>
                </a:solidFill>
                <a:latin typeface="Times New Roman" panose="02020603050405020304" pitchFamily="18" charset="0"/>
                <a:ea typeface="M PLUS 1p Medium"/>
                <a:cs typeface="Times New Roman" panose="02020603050405020304" pitchFamily="18" charset="0"/>
                <a:sym typeface="M PLUS 1p Medium"/>
              </a:rPr>
              <a:t>thi</a:t>
            </a:r>
            <a:r>
              <a:rPr lang="en-US" altLang="ja" sz="2000" b="0" i="0" u="none" strike="noStrike" cap="none" dirty="0">
                <a:solidFill>
                  <a:schemeClr val="dk1"/>
                </a:solidFill>
                <a:latin typeface="Times New Roman" panose="02020603050405020304" pitchFamily="18" charset="0"/>
                <a:ea typeface="M PLUS 1p Medium"/>
                <a:cs typeface="Times New Roman" panose="02020603050405020304" pitchFamily="18" charset="0"/>
                <a:sym typeface="M PLUS 1p Medium"/>
              </a:rPr>
              <a:t> </a:t>
            </a:r>
            <a:r>
              <a:rPr lang="en-US" altLang="ja" sz="2000" b="0" i="0" u="none" strike="noStrike" cap="none" dirty="0" err="1">
                <a:solidFill>
                  <a:schemeClr val="dk1"/>
                </a:solidFill>
                <a:latin typeface="Times New Roman" panose="02020603050405020304" pitchFamily="18" charset="0"/>
                <a:ea typeface="M PLUS 1p Medium"/>
                <a:cs typeface="Times New Roman" panose="02020603050405020304" pitchFamily="18" charset="0"/>
                <a:sym typeface="M PLUS 1p Medium"/>
              </a:rPr>
              <a:t>công</a:t>
            </a:r>
            <a:r>
              <a:rPr lang="vi-VN" altLang="ja" sz="2000" b="0" i="0" u="none" strike="noStrike" cap="none" dirty="0">
                <a:solidFill>
                  <a:schemeClr val="dk1"/>
                </a:solidFill>
                <a:latin typeface="Times New Roman" panose="02020603050405020304" pitchFamily="18" charset="0"/>
                <a:ea typeface="M PLUS 1p Medium"/>
                <a:cs typeface="Times New Roman" panose="02020603050405020304" pitchFamily="18" charset="0"/>
                <a:sym typeface="M PLUS 1p Medium"/>
              </a:rPr>
              <a:t> đến cải thiện quản lý kinh doanh một cách toàn diện.</a:t>
            </a:r>
            <a:endParaRPr sz="2000" b="0" i="0" u="none" strike="noStrike" cap="none" dirty="0">
              <a:solidFill>
                <a:srgbClr val="000000"/>
              </a:solidFill>
              <a:latin typeface="Times New Roman" panose="02020603050405020304" pitchFamily="18" charset="0"/>
              <a:ea typeface="M PLUS 1p Medium"/>
              <a:cs typeface="Times New Roman" panose="02020603050405020304" pitchFamily="18" charset="0"/>
              <a:sym typeface="M PLUS 1p Medium"/>
            </a:endParaRPr>
          </a:p>
        </p:txBody>
      </p:sp>
      <p:pic>
        <p:nvPicPr>
          <p:cNvPr id="84" name="Google Shape;84;p15"/>
          <p:cNvPicPr preferRelativeResize="0"/>
          <p:nvPr/>
        </p:nvPicPr>
        <p:blipFill rotWithShape="1">
          <a:blip r:embed="rId4">
            <a:alphaModFix/>
          </a:blip>
          <a:srcRect/>
          <a:stretch/>
        </p:blipFill>
        <p:spPr>
          <a:xfrm>
            <a:off x="1376450" y="1795050"/>
            <a:ext cx="6391100" cy="2719826"/>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88"/>
        <p:cNvGrpSpPr/>
        <p:nvPr/>
      </p:nvGrpSpPr>
      <p:grpSpPr>
        <a:xfrm>
          <a:off x="0" y="0"/>
          <a:ext cx="0" cy="0"/>
          <a:chOff x="0" y="0"/>
          <a:chExt cx="0" cy="0"/>
        </a:xfrm>
      </p:grpSpPr>
      <p:pic>
        <p:nvPicPr>
          <p:cNvPr id="89" name="Google Shape;89;p16"/>
          <p:cNvPicPr preferRelativeResize="0"/>
          <p:nvPr/>
        </p:nvPicPr>
        <p:blipFill rotWithShape="1">
          <a:blip r:embed="rId3">
            <a:alphaModFix/>
          </a:blip>
          <a:srcRect/>
          <a:stretch/>
        </p:blipFill>
        <p:spPr>
          <a:xfrm>
            <a:off x="29838" y="665925"/>
            <a:ext cx="9084326" cy="4306126"/>
          </a:xfrm>
          <a:prstGeom prst="rect">
            <a:avLst/>
          </a:prstGeom>
          <a:noFill/>
          <a:ln>
            <a:noFill/>
          </a:ln>
        </p:spPr>
      </p:pic>
      <p:sp>
        <p:nvSpPr>
          <p:cNvPr id="90" name="Google Shape;90;p16"/>
          <p:cNvSpPr txBox="1"/>
          <p:nvPr/>
        </p:nvSpPr>
        <p:spPr>
          <a:xfrm>
            <a:off x="1808650" y="154575"/>
            <a:ext cx="6378900" cy="2475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100"/>
              <a:buFont typeface="Arial"/>
              <a:buNone/>
            </a:pPr>
            <a:r>
              <a:rPr lang="en-US" sz="1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Để</a:t>
            </a:r>
            <a:r>
              <a:rPr lang="en-US" sz="1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thực</a:t>
            </a:r>
            <a:r>
              <a:rPr lang="en-US" sz="1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hiện</a:t>
            </a:r>
            <a:r>
              <a:rPr lang="en-US" sz="1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hóa</a:t>
            </a:r>
            <a:r>
              <a:rPr lang="en-US" sz="1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được</a:t>
            </a:r>
            <a:r>
              <a:rPr lang="en-US" sz="1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mọi</a:t>
            </a:r>
            <a:r>
              <a:rPr lang="en-US" sz="1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sứ</a:t>
            </a:r>
            <a:r>
              <a:rPr lang="en-US" sz="13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sz="13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mệnh</a:t>
            </a:r>
            <a:endParaRPr sz="1300" dirty="0">
              <a:solidFill>
                <a:srgbClr val="434343"/>
              </a:solidFill>
              <a:latin typeface="Times New Roman" panose="02020603050405020304" pitchFamily="18" charset="0"/>
              <a:ea typeface="M PLUS 1p Medium"/>
              <a:cs typeface="Times New Roman" panose="02020603050405020304" pitchFamily="18" charset="0"/>
              <a:sym typeface="M PLUS 1p Medium"/>
            </a:endParaRPr>
          </a:p>
        </p:txBody>
      </p:sp>
      <p:cxnSp>
        <p:nvCxnSpPr>
          <p:cNvPr id="91" name="Google Shape;91;p16"/>
          <p:cNvCxnSpPr/>
          <p:nvPr/>
        </p:nvCxnSpPr>
        <p:spPr>
          <a:xfrm>
            <a:off x="1808650" y="163725"/>
            <a:ext cx="0" cy="229200"/>
          </a:xfrm>
          <a:prstGeom prst="straightConnector1">
            <a:avLst/>
          </a:prstGeom>
          <a:noFill/>
          <a:ln w="19050" cap="flat" cmpd="sng">
            <a:solidFill>
              <a:srgbClr val="EF3340"/>
            </a:solidFill>
            <a:prstDash val="solid"/>
            <a:round/>
            <a:headEnd type="none" w="sm" len="sm"/>
            <a:tailEnd type="none" w="sm" len="sm"/>
          </a:ln>
        </p:spPr>
      </p:cxnSp>
      <p:sp>
        <p:nvSpPr>
          <p:cNvPr id="92" name="Google Shape;92;p16"/>
          <p:cNvSpPr txBox="1"/>
          <p:nvPr/>
        </p:nvSpPr>
        <p:spPr>
          <a:xfrm>
            <a:off x="536415" y="81728"/>
            <a:ext cx="1272234"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ja" dirty="0">
                <a:solidFill>
                  <a:srgbClr val="434343"/>
                </a:solidFill>
                <a:latin typeface="Times New Roman" panose="02020603050405020304" pitchFamily="18" charset="0"/>
                <a:ea typeface="M PLUS 1p Medium"/>
                <a:cs typeface="Times New Roman" panose="02020603050405020304" pitchFamily="18" charset="0"/>
                <a:sym typeface="M PLUS 1p Medium"/>
              </a:rPr>
              <a:t>Our Mission</a:t>
            </a:r>
            <a:endParaRPr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93" name="Google Shape;93;p16"/>
          <p:cNvPicPr preferRelativeResize="0"/>
          <p:nvPr/>
        </p:nvPicPr>
        <p:blipFill rotWithShape="1">
          <a:blip r:embed="rId4">
            <a:alphaModFix/>
          </a:blip>
          <a:srcRect/>
          <a:stretch/>
        </p:blipFill>
        <p:spPr>
          <a:xfrm>
            <a:off x="7868424" y="212663"/>
            <a:ext cx="881507" cy="115830"/>
          </a:xfrm>
          <a:prstGeom prst="rect">
            <a:avLst/>
          </a:prstGeom>
          <a:noFill/>
          <a:ln>
            <a:noFill/>
          </a:ln>
        </p:spPr>
      </p:pic>
      <p:sp>
        <p:nvSpPr>
          <p:cNvPr id="94" name="Google Shape;94;p16"/>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6</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3" name="Rectangle 2">
            <a:extLst>
              <a:ext uri="{FF2B5EF4-FFF2-40B4-BE49-F238E27FC236}">
                <a16:creationId xmlns:a16="http://schemas.microsoft.com/office/drawing/2014/main" id="{29853364-41DE-0631-1459-43299CF33607}"/>
              </a:ext>
            </a:extLst>
          </p:cNvPr>
          <p:cNvSpPr/>
          <p:nvPr/>
        </p:nvSpPr>
        <p:spPr>
          <a:xfrm>
            <a:off x="429847" y="1289538"/>
            <a:ext cx="3815052" cy="3542657"/>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1050" dirty="0">
                <a:solidFill>
                  <a:schemeClr val="tx1"/>
                </a:solidFill>
                <a:latin typeface="Times New Roman" panose="02020603050405020304" pitchFamily="18" charset="0"/>
                <a:cs typeface="Times New Roman" panose="02020603050405020304" pitchFamily="18" charset="0"/>
              </a:rPr>
              <a:t>Xây dựng một ngôi nhà. Xây dựng</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các</a:t>
            </a:r>
            <a:r>
              <a:rPr lang="vi-VN" sz="1050" dirty="0">
                <a:solidFill>
                  <a:schemeClr val="tx1"/>
                </a:solidFill>
                <a:latin typeface="Times New Roman" panose="02020603050405020304" pitchFamily="18" charset="0"/>
                <a:cs typeface="Times New Roman" panose="02020603050405020304" pitchFamily="18" charset="0"/>
              </a:rPr>
              <a:t> tòa nhà và cơ sở vật chất. Xây dựng một thành phố.</a:t>
            </a:r>
            <a:r>
              <a:rPr lang="en-US" sz="1050" dirty="0">
                <a:solidFill>
                  <a:schemeClr val="tx1"/>
                </a:solidFill>
                <a:latin typeface="Times New Roman" panose="02020603050405020304" pitchFamily="18" charset="0"/>
                <a:cs typeface="Times New Roman" panose="02020603050405020304" pitchFamily="18" charset="0"/>
              </a:rPr>
              <a:t> </a:t>
            </a:r>
          </a:p>
          <a:p>
            <a:pPr algn="ctr"/>
            <a:r>
              <a:rPr lang="vi-VN" sz="1050" dirty="0">
                <a:solidFill>
                  <a:schemeClr val="tx1"/>
                </a:solidFill>
                <a:latin typeface="Times New Roman" panose="02020603050405020304" pitchFamily="18" charset="0"/>
                <a:cs typeface="Times New Roman" panose="02020603050405020304" pitchFamily="18" charset="0"/>
              </a:rPr>
              <a:t>Ngành kiến ​​trúc và xây dựng, ngành</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nghề</a:t>
            </a:r>
            <a:r>
              <a:rPr lang="vi-VN" sz="1050" dirty="0">
                <a:solidFill>
                  <a:schemeClr val="tx1"/>
                </a:solidFill>
                <a:latin typeface="Times New Roman" panose="02020603050405020304" pitchFamily="18" charset="0"/>
                <a:cs typeface="Times New Roman" panose="02020603050405020304" pitchFamily="18" charset="0"/>
              </a:rPr>
              <a:t> làm phong phú thêm cuộc sống của con người, có thể được so sánh với việc tạo ra hạnh phúc.</a:t>
            </a:r>
            <a:r>
              <a:rPr lang="en-US" sz="1050" dirty="0">
                <a:solidFill>
                  <a:schemeClr val="tx1"/>
                </a:solidFill>
                <a:latin typeface="Times New Roman" panose="02020603050405020304" pitchFamily="18" charset="0"/>
                <a:cs typeface="Times New Roman" panose="02020603050405020304" pitchFamily="18" charset="0"/>
              </a:rPr>
              <a:t> </a:t>
            </a:r>
            <a:r>
              <a:rPr lang="vi-VN" sz="1050" dirty="0">
                <a:solidFill>
                  <a:schemeClr val="tx1"/>
                </a:solidFill>
                <a:latin typeface="Times New Roman" panose="02020603050405020304" pitchFamily="18" charset="0"/>
                <a:cs typeface="Times New Roman" panose="02020603050405020304" pitchFamily="18" charset="0"/>
              </a:rPr>
              <a:t>Chúng tôi muốn sử dụng sức mạnh của công nghệ để hỗ trợ những người tạo ra hạnh phúc.</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Chúng</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tôi</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thực</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sự</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suy</a:t>
            </a:r>
            <a:r>
              <a:rPr lang="vi-VN" sz="1050" dirty="0">
                <a:solidFill>
                  <a:schemeClr val="tx1"/>
                </a:solidFill>
                <a:latin typeface="Times New Roman" panose="02020603050405020304" pitchFamily="18" charset="0"/>
                <a:cs typeface="Times New Roman" panose="02020603050405020304" pitchFamily="18" charset="0"/>
              </a:rPr>
              <a:t> nghĩ như vậy bằng cả trái tim mình.</a:t>
            </a:r>
            <a:endParaRPr lang="en-US" sz="1050" dirty="0">
              <a:solidFill>
                <a:schemeClr val="tx1"/>
              </a:solidFill>
              <a:latin typeface="Times New Roman" panose="02020603050405020304" pitchFamily="18" charset="0"/>
              <a:cs typeface="Times New Roman" panose="02020603050405020304" pitchFamily="18" charset="0"/>
            </a:endParaRPr>
          </a:p>
          <a:p>
            <a:pPr algn="ctr"/>
            <a:r>
              <a:rPr lang="vi-VN" sz="1050" dirty="0">
                <a:solidFill>
                  <a:schemeClr val="tx1"/>
                </a:solidFill>
                <a:latin typeface="Times New Roman" panose="02020603050405020304" pitchFamily="18" charset="0"/>
                <a:cs typeface="Times New Roman" panose="02020603050405020304" pitchFamily="18" charset="0"/>
              </a:rPr>
              <a:t>Tại các công trường xây dựng tại chỗ, nơi tiến độ thay đổi hàng ngày, là cuộc chạy đua với thời gian từ việc chia sẻ thông tin qua điện thoại và fax cũng như di chuyển để xác nhận địa điểm</a:t>
            </a:r>
            <a:r>
              <a:rPr lang="en-US" sz="1050" dirty="0">
                <a:solidFill>
                  <a:schemeClr val="tx1"/>
                </a:solidFill>
                <a:latin typeface="Times New Roman" panose="02020603050405020304" pitchFamily="18" charset="0"/>
                <a:cs typeface="Times New Roman" panose="02020603050405020304" pitchFamily="18" charset="0"/>
              </a:rPr>
              <a:t>.</a:t>
            </a:r>
            <a:r>
              <a:rPr lang="vi-VN" sz="1050" dirty="0">
                <a:solidFill>
                  <a:schemeClr val="tx1"/>
                </a:solidFill>
                <a:latin typeface="Times New Roman" panose="02020603050405020304" pitchFamily="18" charset="0"/>
                <a:cs typeface="Times New Roman" panose="02020603050405020304" pitchFamily="18" charset="0"/>
              </a:rPr>
              <a:t> </a:t>
            </a:r>
            <a:r>
              <a:rPr lang="en-US" sz="1050" dirty="0">
                <a:solidFill>
                  <a:schemeClr val="tx1"/>
                </a:solidFill>
                <a:latin typeface="Times New Roman" panose="02020603050405020304" pitchFamily="18" charset="0"/>
                <a:cs typeface="Times New Roman" panose="02020603050405020304" pitchFamily="18" charset="0"/>
              </a:rPr>
              <a:t>T</a:t>
            </a:r>
            <a:r>
              <a:rPr lang="vi-VN" sz="1050" dirty="0">
                <a:solidFill>
                  <a:schemeClr val="tx1"/>
                </a:solidFill>
                <a:latin typeface="Times New Roman" panose="02020603050405020304" pitchFamily="18" charset="0"/>
                <a:cs typeface="Times New Roman" panose="02020603050405020304" pitchFamily="18" charset="0"/>
              </a:rPr>
              <a:t>ại đây có thể xuất hiện những thay đổi về thiết kế và thông số kỹ thuật, dẫn đến sự chậm trễ trong việc chuẩn bị vật liệu và thi công</a:t>
            </a:r>
            <a:r>
              <a:rPr lang="en-US" sz="1050" dirty="0">
                <a:solidFill>
                  <a:schemeClr val="tx1"/>
                </a:solidFill>
                <a:latin typeface="Times New Roman" panose="02020603050405020304" pitchFamily="18" charset="0"/>
                <a:cs typeface="Times New Roman" panose="02020603050405020304" pitchFamily="18" charset="0"/>
              </a:rPr>
              <a:t>.</a:t>
            </a:r>
          </a:p>
          <a:p>
            <a:pPr algn="ctr"/>
            <a:r>
              <a:rPr lang="en-US" sz="1050" dirty="0" err="1">
                <a:solidFill>
                  <a:schemeClr val="tx1"/>
                </a:solidFill>
                <a:latin typeface="Times New Roman" panose="02020603050405020304" pitchFamily="18" charset="0"/>
                <a:cs typeface="Times New Roman" panose="02020603050405020304" pitchFamily="18" charset="0"/>
              </a:rPr>
              <a:t>Chúng</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tôi</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muốn</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tạo</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ra</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một</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không</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gian</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thoải</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mái</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trong</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môi</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trường</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làm</a:t>
            </a:r>
            <a:r>
              <a:rPr lang="en-US" sz="1050" dirty="0">
                <a:solidFill>
                  <a:schemeClr val="tx1"/>
                </a:solidFill>
                <a:latin typeface="Times New Roman" panose="02020603050405020304" pitchFamily="18" charset="0"/>
                <a:cs typeface="Times New Roman" panose="02020603050405020304" pitchFamily="18" charset="0"/>
              </a:rPr>
              <a:t> </a:t>
            </a:r>
            <a:r>
              <a:rPr lang="vi-VN" sz="1050" dirty="0">
                <a:solidFill>
                  <a:schemeClr val="tx1"/>
                </a:solidFill>
                <a:latin typeface="Times New Roman" panose="02020603050405020304" pitchFamily="18" charset="0"/>
                <a:cs typeface="Times New Roman" panose="02020603050405020304" pitchFamily="18" charset="0"/>
              </a:rPr>
              <a:t>việc bận rộn đó. Môi trường mà mọi có thể theo đuổi những chất lượng cao hơn, nâng cao kỹ năng, tích lũy kiến thức và tăng cường mối quan hệ với gia đình và bạn bè. Môi trường mà mọi người có thể đánh giá cao công việc của nhau và gia tăng thêm nữa những công việc mà chúng ta tự hào.</a:t>
            </a:r>
            <a:endParaRPr lang="en-US" sz="1050" dirty="0">
              <a:solidFill>
                <a:schemeClr val="tx1"/>
              </a:solidFill>
              <a:latin typeface="Times New Roman" panose="02020603050405020304" pitchFamily="18" charset="0"/>
              <a:cs typeface="Times New Roman" panose="02020603050405020304" pitchFamily="18" charset="0"/>
            </a:endParaRPr>
          </a:p>
          <a:p>
            <a:pPr algn="ctr"/>
            <a:r>
              <a:rPr lang="vi-VN" sz="1050" dirty="0">
                <a:solidFill>
                  <a:schemeClr val="tx1"/>
                </a:solidFill>
                <a:latin typeface="Times New Roman" panose="02020603050405020304" pitchFamily="18" charset="0"/>
                <a:cs typeface="Times New Roman" panose="02020603050405020304" pitchFamily="18" charset="0"/>
              </a:rPr>
              <a:t>Dù công nghệ có phát triển vượt bậc ra sao, kiến trúc và xây dựng vẫn là công việc sáng tạo do con người tạo ra. Chúng tôi muốn </a:t>
            </a:r>
            <a:r>
              <a:rPr lang="en-US" sz="1050" dirty="0" err="1">
                <a:solidFill>
                  <a:schemeClr val="tx1"/>
                </a:solidFill>
                <a:latin typeface="Times New Roman" panose="02020603050405020304" pitchFamily="18" charset="0"/>
                <a:cs typeface="Times New Roman" panose="02020603050405020304" pitchFamily="18" charset="0"/>
              </a:rPr>
              <a:t>mang</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lại</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hạnh</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phúc</a:t>
            </a:r>
            <a:r>
              <a:rPr lang="en-US" sz="1050" dirty="0">
                <a:solidFill>
                  <a:schemeClr val="tx1"/>
                </a:solidFill>
                <a:latin typeface="Times New Roman" panose="02020603050405020304" pitchFamily="18" charset="0"/>
                <a:cs typeface="Times New Roman" panose="02020603050405020304" pitchFamily="18" charset="0"/>
              </a:rPr>
              <a:t> </a:t>
            </a:r>
            <a:r>
              <a:rPr lang="en-US" sz="1050" dirty="0" err="1">
                <a:solidFill>
                  <a:schemeClr val="tx1"/>
                </a:solidFill>
                <a:latin typeface="Times New Roman" panose="02020603050405020304" pitchFamily="18" charset="0"/>
                <a:cs typeface="Times New Roman" panose="02020603050405020304" pitchFamily="18" charset="0"/>
              </a:rPr>
              <a:t>cho</a:t>
            </a:r>
            <a:r>
              <a:rPr lang="en-US" sz="1050" dirty="0">
                <a:solidFill>
                  <a:schemeClr val="tx1"/>
                </a:solidFill>
                <a:latin typeface="Times New Roman" panose="02020603050405020304" pitchFamily="18" charset="0"/>
                <a:cs typeface="Times New Roman" panose="02020603050405020304" pitchFamily="18" charset="0"/>
              </a:rPr>
              <a:t> </a:t>
            </a:r>
            <a:r>
              <a:rPr lang="vi-VN" sz="1050" dirty="0">
                <a:solidFill>
                  <a:schemeClr val="tx1"/>
                </a:solidFill>
                <a:latin typeface="Times New Roman" panose="02020603050405020304" pitchFamily="18" charset="0"/>
                <a:cs typeface="Times New Roman" panose="02020603050405020304" pitchFamily="18" charset="0"/>
              </a:rPr>
              <a:t>tất cả những người đi xây dựng hạnh phúc bằng đôi bàn tay của mình. Đó chính là sứ mệnh của ANDPAD.</a:t>
            </a:r>
            <a:endParaRPr lang="en-US" sz="1050" dirty="0">
              <a:solidFill>
                <a:schemeClr val="tx1"/>
              </a:solidFill>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DD91205D-BB3C-4B16-E554-AC33C3446C53}"/>
              </a:ext>
            </a:extLst>
          </p:cNvPr>
          <p:cNvSpPr/>
          <p:nvPr/>
        </p:nvSpPr>
        <p:spPr>
          <a:xfrm>
            <a:off x="639336" y="723278"/>
            <a:ext cx="3605561" cy="43143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solidFill>
                  <a:schemeClr val="tx1"/>
                </a:solidFill>
                <a:latin typeface="Times New Roman" panose="02020603050405020304" pitchFamily="18" charset="0"/>
                <a:cs typeface="Times New Roman" panose="02020603050405020304" pitchFamily="18" charset="0"/>
              </a:rPr>
              <a:t>Mang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lại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hạnh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phúc</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cho</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những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người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đi</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xây</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dựng</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hạnh</a:t>
            </a:r>
            <a:r>
              <a:rPr lang="en-US" dirty="0">
                <a:solidFill>
                  <a:schemeClr val="tx1"/>
                </a:solidFill>
                <a:latin typeface="Times New Roman" panose="02020603050405020304" pitchFamily="18" charset="0"/>
                <a:cs typeface="Times New Roman" panose="02020603050405020304" pitchFamily="18" charset="0"/>
              </a:rPr>
              <a:t> </a:t>
            </a:r>
            <a:r>
              <a:rPr lang="en-US" dirty="0" err="1">
                <a:solidFill>
                  <a:schemeClr val="tx1"/>
                </a:solidFill>
                <a:latin typeface="Times New Roman" panose="02020603050405020304" pitchFamily="18" charset="0"/>
                <a:cs typeface="Times New Roman" panose="02020603050405020304" pitchFamily="18" charset="0"/>
              </a:rPr>
              <a:t>phúc</a:t>
            </a:r>
            <a:r>
              <a:rPr lang="en-US" dirty="0">
                <a:solidFill>
                  <a:schemeClr val="tx1"/>
                </a:solidFill>
                <a:latin typeface="Times New Roman" panose="02020603050405020304" pitchFamily="18" charset="0"/>
                <a:cs typeface="Times New Roman" panose="02020603050405020304" pitchFamily="18" charset="0"/>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pic>
        <p:nvPicPr>
          <p:cNvPr id="99" name="Google Shape;99;p17"/>
          <p:cNvPicPr preferRelativeResize="0"/>
          <p:nvPr/>
        </p:nvPicPr>
        <p:blipFill>
          <a:blip r:embed="rId3">
            <a:alphaModFix/>
          </a:blip>
          <a:stretch>
            <a:fillRect/>
          </a:stretch>
        </p:blipFill>
        <p:spPr>
          <a:xfrm>
            <a:off x="5213525" y="2467650"/>
            <a:ext cx="2820759" cy="2022312"/>
          </a:xfrm>
          <a:prstGeom prst="rect">
            <a:avLst/>
          </a:prstGeom>
          <a:noFill/>
          <a:ln>
            <a:noFill/>
          </a:ln>
        </p:spPr>
      </p:pic>
      <p:sp>
        <p:nvSpPr>
          <p:cNvPr id="100" name="Google Shape;100;p17"/>
          <p:cNvSpPr txBox="1"/>
          <p:nvPr/>
        </p:nvSpPr>
        <p:spPr>
          <a:xfrm>
            <a:off x="582649" y="87875"/>
            <a:ext cx="3446657"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Thách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thức</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trong</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ngành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xây</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dựng</a:t>
            </a:r>
            <a:endParaRPr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101" name="Google Shape;101;p17"/>
          <p:cNvPicPr preferRelativeResize="0"/>
          <p:nvPr/>
        </p:nvPicPr>
        <p:blipFill rotWithShape="1">
          <a:blip r:embed="rId4">
            <a:alphaModFix/>
          </a:blip>
          <a:srcRect/>
          <a:stretch/>
        </p:blipFill>
        <p:spPr>
          <a:xfrm>
            <a:off x="7868424" y="212663"/>
            <a:ext cx="881507" cy="115830"/>
          </a:xfrm>
          <a:prstGeom prst="rect">
            <a:avLst/>
          </a:prstGeom>
          <a:noFill/>
          <a:ln>
            <a:noFill/>
          </a:ln>
        </p:spPr>
      </p:pic>
      <p:sp>
        <p:nvSpPr>
          <p:cNvPr id="102" name="Google Shape;102;p17"/>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7</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103" name="Google Shape;103;p17"/>
          <p:cNvSpPr txBox="1"/>
          <p:nvPr/>
        </p:nvSpPr>
        <p:spPr>
          <a:xfrm>
            <a:off x="891000" y="1967950"/>
            <a:ext cx="3813300" cy="1908184"/>
          </a:xfrm>
          <a:prstGeom prst="rect">
            <a:avLst/>
          </a:prstGeom>
          <a:noFill/>
          <a:ln>
            <a:noFill/>
          </a:ln>
        </p:spPr>
        <p:txBody>
          <a:bodyPr spcFirstLastPara="1" wrap="square" lIns="91425" tIns="91425" rIns="91425" bIns="91425" anchor="t" anchorCtr="0">
            <a:spAutoFit/>
          </a:bodyPr>
          <a:lstStyle/>
          <a:p>
            <a:pPr marL="285750" indent="-285750" algn="l">
              <a:buFont typeface="Arial" panose="020B0604020202020204" pitchFamily="34" charset="0"/>
              <a:buChar char="•"/>
            </a:pPr>
            <a:r>
              <a:rPr lang="vi-VN" b="0" i="0" dirty="0">
                <a:solidFill>
                  <a:srgbClr val="0D0D0D"/>
                </a:solidFill>
                <a:effectLst/>
                <a:latin typeface="Times New Roman" panose="02020603050405020304" pitchFamily="18" charset="0"/>
                <a:cs typeface="Times New Roman" panose="02020603050405020304" pitchFamily="18" charset="0"/>
              </a:rPr>
              <a:t>Chi phí liên quan đến xây dựng chiếm khoảng 13% của GDP toàn cầu.</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vi-VN" b="0" i="0" dirty="0">
                <a:solidFill>
                  <a:srgbClr val="0D0D0D"/>
                </a:solidFill>
                <a:effectLst/>
                <a:latin typeface="Times New Roman" panose="02020603050405020304" pitchFamily="18" charset="0"/>
                <a:cs typeface="Times New Roman" panose="02020603050405020304" pitchFamily="18" charset="0"/>
              </a:rPr>
              <a:t>Giá trị sản xuất: Khoảng 6% của GDP.</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vi-VN" b="0" i="0" dirty="0">
                <a:solidFill>
                  <a:srgbClr val="0D0D0D"/>
                </a:solidFill>
                <a:effectLst/>
                <a:latin typeface="Times New Roman" panose="02020603050405020304" pitchFamily="18" charset="0"/>
                <a:cs typeface="Times New Roman" panose="02020603050405020304" pitchFamily="18" charset="0"/>
              </a:rPr>
              <a:t>Đầu tư xây dựng trong nước: Khoảng 60 nghìn tỷ yên.</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vi-VN" b="0" i="0" dirty="0">
                <a:solidFill>
                  <a:srgbClr val="0D0D0D"/>
                </a:solidFill>
                <a:effectLst/>
                <a:latin typeface="Times New Roman" panose="02020603050405020304" pitchFamily="18" charset="0"/>
                <a:cs typeface="Times New Roman" panose="02020603050405020304" pitchFamily="18" charset="0"/>
              </a:rPr>
              <a:t>Số người làm việc: Khoảng 5 triệu người.</a:t>
            </a:r>
            <a:endParaRPr lang="en-US" b="0" i="0" dirty="0">
              <a:solidFill>
                <a:srgbClr val="0D0D0D"/>
              </a:solidFill>
              <a:effectLst/>
              <a:latin typeface="Times New Roman" panose="02020603050405020304" pitchFamily="18" charset="0"/>
              <a:cs typeface="Times New Roman" panose="02020603050405020304" pitchFamily="18" charset="0"/>
            </a:endParaRPr>
          </a:p>
          <a:p>
            <a:pPr marL="285750" indent="-285750" algn="l">
              <a:buFont typeface="Arial" panose="020B0604020202020204" pitchFamily="34" charset="0"/>
              <a:buChar char="•"/>
            </a:pPr>
            <a:r>
              <a:rPr lang="vi-VN" b="0" i="0" dirty="0">
                <a:solidFill>
                  <a:srgbClr val="0D0D0D"/>
                </a:solidFill>
                <a:effectLst/>
                <a:latin typeface="Times New Roman" panose="02020603050405020304" pitchFamily="18" charset="0"/>
                <a:cs typeface="Times New Roman" panose="02020603050405020304" pitchFamily="18" charset="0"/>
              </a:rPr>
              <a:t>Số công ty được cấp phép trong ngành xây dựng: Khoảng 500 nghìn công ty."</a:t>
            </a:r>
          </a:p>
        </p:txBody>
      </p:sp>
      <p:sp>
        <p:nvSpPr>
          <p:cNvPr id="104" name="Google Shape;104;p17"/>
          <p:cNvSpPr txBox="1"/>
          <p:nvPr/>
        </p:nvSpPr>
        <p:spPr>
          <a:xfrm>
            <a:off x="4892738" y="4610000"/>
            <a:ext cx="3772500" cy="2616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ja" sz="500">
                <a:solidFill>
                  <a:srgbClr val="434343"/>
                </a:solidFill>
                <a:latin typeface="Times New Roman" panose="02020603050405020304" pitchFamily="18" charset="0"/>
                <a:ea typeface="M PLUS 1p"/>
                <a:cs typeface="Times New Roman" panose="02020603050405020304" pitchFamily="18" charset="0"/>
                <a:sym typeface="M PLUS 1p"/>
              </a:rPr>
              <a:t>※出展：日経クロステック｜https://xtech.nikkei.com/atcl/nxt/mag/na/18/00150/</a:t>
            </a:r>
            <a:endParaRPr sz="50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05" name="Google Shape;105;p17"/>
          <p:cNvSpPr/>
          <p:nvPr/>
        </p:nvSpPr>
        <p:spPr>
          <a:xfrm>
            <a:off x="4829550" y="1279613"/>
            <a:ext cx="3684000" cy="588537"/>
          </a:xfrm>
          <a:prstGeom prst="rect">
            <a:avLst/>
          </a:prstGeom>
          <a:solidFill>
            <a:srgbClr val="EF3340">
              <a:alpha val="132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r>
              <a:rPr lang="ja">
                <a:solidFill>
                  <a:srgbClr val="FFFFFF"/>
                </a:solidFill>
                <a:latin typeface="Times New Roman" panose="02020603050405020304" pitchFamily="18" charset="0"/>
                <a:cs typeface="Times New Roman" panose="02020603050405020304" pitchFamily="18" charset="0"/>
              </a:rPr>
              <a:t>Y</a:t>
            </a:r>
            <a:endParaRPr sz="1400" b="0" i="0" u="none" strike="noStrike" cap="none">
              <a:solidFill>
                <a:srgbClr val="FFFFFF"/>
              </a:solidFill>
              <a:latin typeface="Times New Roman" panose="02020603050405020304" pitchFamily="18" charset="0"/>
              <a:cs typeface="Times New Roman" panose="02020603050405020304" pitchFamily="18" charset="0"/>
              <a:sym typeface="Arial"/>
            </a:endParaRPr>
          </a:p>
        </p:txBody>
      </p:sp>
      <p:sp>
        <p:nvSpPr>
          <p:cNvPr id="106" name="Google Shape;106;p17"/>
          <p:cNvSpPr/>
          <p:nvPr/>
        </p:nvSpPr>
        <p:spPr>
          <a:xfrm>
            <a:off x="823062" y="1304543"/>
            <a:ext cx="3698700" cy="588537"/>
          </a:xfrm>
          <a:prstGeom prst="rect">
            <a:avLst/>
          </a:prstGeom>
          <a:solidFill>
            <a:srgbClr val="EF3340">
              <a:alpha val="13290"/>
            </a:srgb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FFFFFF"/>
              </a:solidFill>
              <a:latin typeface="Times New Roman" panose="02020603050405020304" pitchFamily="18" charset="0"/>
              <a:cs typeface="Times New Roman" panose="02020603050405020304" pitchFamily="18" charset="0"/>
              <a:sym typeface="Arial"/>
            </a:endParaRPr>
          </a:p>
        </p:txBody>
      </p:sp>
      <p:sp>
        <p:nvSpPr>
          <p:cNvPr id="107" name="Google Shape;107;p17"/>
          <p:cNvSpPr txBox="1"/>
          <p:nvPr/>
        </p:nvSpPr>
        <p:spPr>
          <a:xfrm>
            <a:off x="5055650" y="1317737"/>
            <a:ext cx="3179700" cy="523180"/>
          </a:xfrm>
          <a:prstGeom prst="rect">
            <a:avLst/>
          </a:prstGeom>
          <a:noFill/>
          <a:ln>
            <a:noFill/>
          </a:ln>
        </p:spPr>
        <p:txBody>
          <a:bodyPr spcFirstLastPara="1" wrap="square" lIns="91425" tIns="45700" rIns="91425" bIns="45700" anchor="t" anchorCtr="0">
            <a:spAutoFit/>
          </a:bodyPr>
          <a:lstStyle/>
          <a:p>
            <a:pPr marL="120650" marR="0" lvl="0" indent="0" algn="ctr" rtl="0">
              <a:lnSpc>
                <a:spcPct val="100000"/>
              </a:lnSpc>
              <a:spcBef>
                <a:spcPts val="0"/>
              </a:spcBef>
              <a:spcAft>
                <a:spcPts val="0"/>
              </a:spcAft>
              <a:buClr>
                <a:srgbClr val="000000"/>
              </a:buClr>
              <a:buSzPts val="1700"/>
              <a:buFont typeface="Arial"/>
              <a:buNone/>
            </a:pPr>
            <a:r>
              <a:rPr lang="en-US" b="0" i="0" dirty="0">
                <a:solidFill>
                  <a:srgbClr val="0D0D0D"/>
                </a:solidFill>
                <a:effectLst/>
                <a:latin typeface="Times New Roman" panose="02020603050405020304" pitchFamily="18" charset="0"/>
                <a:cs typeface="Times New Roman" panose="02020603050405020304" pitchFamily="18" charset="0"/>
              </a:rPr>
              <a:t>60% </a:t>
            </a:r>
            <a:r>
              <a:rPr lang="en-US" b="0" i="0" dirty="0" err="1">
                <a:solidFill>
                  <a:srgbClr val="0D0D0D"/>
                </a:solidFill>
                <a:effectLst/>
                <a:latin typeface="Times New Roman" panose="02020603050405020304" pitchFamily="18" charset="0"/>
                <a:cs typeface="Times New Roman" panose="02020603050405020304" pitchFamily="18" charset="0"/>
              </a:rPr>
              <a:t>các</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công</a:t>
            </a:r>
            <a:r>
              <a:rPr lang="en-US" b="0" i="0" dirty="0">
                <a:solidFill>
                  <a:srgbClr val="0D0D0D"/>
                </a:solidFill>
                <a:effectLst/>
                <a:latin typeface="Times New Roman" panose="02020603050405020304" pitchFamily="18" charset="0"/>
                <a:cs typeface="Times New Roman" panose="02020603050405020304" pitchFamily="18" charset="0"/>
              </a:rPr>
              <a:t> ty </a:t>
            </a:r>
            <a:r>
              <a:rPr lang="en-US" b="0" i="0" dirty="0" err="1">
                <a:solidFill>
                  <a:srgbClr val="0D0D0D"/>
                </a:solidFill>
                <a:effectLst/>
                <a:latin typeface="Times New Roman" panose="02020603050405020304" pitchFamily="18" charset="0"/>
                <a:cs typeface="Times New Roman" panose="02020603050405020304" pitchFamily="18" charset="0"/>
              </a:rPr>
              <a:t>xây</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dựng</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đã</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bắt</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đầu</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triển</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khai</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chuyển</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đổi</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số</a:t>
            </a:r>
            <a:r>
              <a:rPr lang="en-US" b="0" i="0" dirty="0">
                <a:solidFill>
                  <a:srgbClr val="0D0D0D"/>
                </a:solidFill>
                <a:effectLst/>
                <a:latin typeface="Times New Roman" panose="02020603050405020304" pitchFamily="18" charset="0"/>
                <a:cs typeface="Times New Roman" panose="02020603050405020304" pitchFamily="18" charset="0"/>
              </a:rPr>
              <a:t> (DX)</a:t>
            </a:r>
            <a:endParaRPr sz="11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08" name="Google Shape;108;p17"/>
          <p:cNvSpPr txBox="1"/>
          <p:nvPr/>
        </p:nvSpPr>
        <p:spPr>
          <a:xfrm>
            <a:off x="493387" y="1369900"/>
            <a:ext cx="4028375" cy="523180"/>
          </a:xfrm>
          <a:prstGeom prst="rect">
            <a:avLst/>
          </a:prstGeom>
          <a:noFill/>
          <a:ln>
            <a:noFill/>
          </a:ln>
        </p:spPr>
        <p:txBody>
          <a:bodyPr spcFirstLastPara="1" wrap="square" lIns="91425" tIns="45700" rIns="91425" bIns="45700" anchor="t" anchorCtr="0">
            <a:spAutoFit/>
          </a:bodyPr>
          <a:lstStyle/>
          <a:p>
            <a:pPr marL="120650" marR="0" lvl="0" indent="0" algn="ctr" rtl="0">
              <a:lnSpc>
                <a:spcPct val="100000"/>
              </a:lnSpc>
              <a:spcBef>
                <a:spcPts val="0"/>
              </a:spcBef>
              <a:spcAft>
                <a:spcPts val="0"/>
              </a:spcAft>
              <a:buClr>
                <a:srgbClr val="000000"/>
              </a:buClr>
              <a:buSzPts val="1700"/>
              <a:buFont typeface="Arial"/>
              <a:buNone/>
            </a:pPr>
            <a:r>
              <a:rPr lang="en-US" b="0" i="0" dirty="0">
                <a:solidFill>
                  <a:srgbClr val="0D0D0D"/>
                </a:solidFill>
                <a:effectLst/>
                <a:latin typeface="Times New Roman" panose="02020603050405020304" pitchFamily="18" charset="0"/>
                <a:cs typeface="Times New Roman" panose="02020603050405020304" pitchFamily="18" charset="0"/>
              </a:rPr>
              <a:t>Quy </a:t>
            </a:r>
            <a:r>
              <a:rPr lang="en-US" b="0" i="0" dirty="0" err="1">
                <a:solidFill>
                  <a:srgbClr val="0D0D0D"/>
                </a:solidFill>
                <a:effectLst/>
                <a:latin typeface="Times New Roman" panose="02020603050405020304" pitchFamily="18" charset="0"/>
                <a:cs typeface="Times New Roman" panose="02020603050405020304" pitchFamily="18" charset="0"/>
              </a:rPr>
              <a:t>mô</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lớn</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của</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ngành</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công</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nghiệp</a:t>
            </a:r>
            <a:r>
              <a:rPr lang="en-US" b="0" i="0" dirty="0">
                <a:solidFill>
                  <a:srgbClr val="0D0D0D"/>
                </a:solidFill>
                <a:effectLst/>
                <a:latin typeface="Times New Roman" panose="02020603050405020304" pitchFamily="18" charset="0"/>
                <a:cs typeface="Times New Roman" panose="02020603050405020304" pitchFamily="18" charset="0"/>
              </a:rPr>
              <a:t> </a:t>
            </a:r>
          </a:p>
          <a:p>
            <a:pPr marL="120650" marR="0" lvl="0" indent="0" algn="ctr" rtl="0">
              <a:lnSpc>
                <a:spcPct val="100000"/>
              </a:lnSpc>
              <a:spcBef>
                <a:spcPts val="0"/>
              </a:spcBef>
              <a:spcAft>
                <a:spcPts val="0"/>
              </a:spcAft>
              <a:buClr>
                <a:srgbClr val="000000"/>
              </a:buClr>
              <a:buSzPts val="1700"/>
              <a:buFont typeface="Arial"/>
              <a:buNone/>
            </a:pPr>
            <a:r>
              <a:rPr lang="en-US" b="0" i="0" dirty="0" err="1">
                <a:solidFill>
                  <a:srgbClr val="0D0D0D"/>
                </a:solidFill>
                <a:effectLst/>
                <a:latin typeface="Times New Roman" panose="02020603050405020304" pitchFamily="18" charset="0"/>
                <a:cs typeface="Times New Roman" panose="02020603050405020304" pitchFamily="18" charset="0"/>
              </a:rPr>
              <a:t>xây</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dựng</a:t>
            </a:r>
            <a:endParaRPr sz="11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09" name="Google Shape;109;p17"/>
          <p:cNvSpPr txBox="1"/>
          <p:nvPr/>
        </p:nvSpPr>
        <p:spPr>
          <a:xfrm>
            <a:off x="6087125" y="3258925"/>
            <a:ext cx="2181600" cy="5427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900" b="1" dirty="0" err="1">
                <a:solidFill>
                  <a:srgbClr val="FFFFFF"/>
                </a:solidFill>
                <a:latin typeface="Times New Roman" panose="02020603050405020304" pitchFamily="18" charset="0"/>
                <a:ea typeface="M PLUS 1p"/>
                <a:cs typeface="Times New Roman" panose="02020603050405020304" pitchFamily="18" charset="0"/>
                <a:sym typeface="M PLUS 1p"/>
              </a:rPr>
              <a:t>Đã</a:t>
            </a:r>
            <a:r>
              <a:rPr lang="en-US" sz="900" b="1"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sz="900" b="1" dirty="0" err="1">
                <a:solidFill>
                  <a:srgbClr val="FFFFFF"/>
                </a:solidFill>
                <a:latin typeface="Times New Roman" panose="02020603050405020304" pitchFamily="18" charset="0"/>
                <a:ea typeface="M PLUS 1p"/>
                <a:cs typeface="Times New Roman" panose="02020603050405020304" pitchFamily="18" charset="0"/>
                <a:sym typeface="M PLUS 1p"/>
              </a:rPr>
              <a:t>thực</a:t>
            </a:r>
            <a:r>
              <a:rPr lang="en-US" sz="900" b="1" dirty="0">
                <a:solidFill>
                  <a:srgbClr val="FFFFFF"/>
                </a:solidFill>
                <a:latin typeface="Times New Roman" panose="02020603050405020304" pitchFamily="18" charset="0"/>
                <a:ea typeface="M PLUS 1p"/>
                <a:cs typeface="Times New Roman" panose="02020603050405020304" pitchFamily="18" charset="0"/>
                <a:sym typeface="M PLUS 1p"/>
              </a:rPr>
              <a:t> </a:t>
            </a:r>
            <a:r>
              <a:rPr lang="en-US" sz="900" b="1" dirty="0" err="1">
                <a:solidFill>
                  <a:srgbClr val="FFFFFF"/>
                </a:solidFill>
                <a:latin typeface="Times New Roman" panose="02020603050405020304" pitchFamily="18" charset="0"/>
                <a:ea typeface="M PLUS 1p"/>
                <a:cs typeface="Times New Roman" panose="02020603050405020304" pitchFamily="18" charset="0"/>
                <a:sym typeface="M PLUS 1p"/>
              </a:rPr>
              <a:t>hiện</a:t>
            </a:r>
            <a:r>
              <a:rPr lang="en-US" sz="900" b="1" dirty="0">
                <a:solidFill>
                  <a:srgbClr val="FFFFFF"/>
                </a:solidFill>
                <a:latin typeface="Times New Roman" panose="02020603050405020304" pitchFamily="18" charset="0"/>
                <a:ea typeface="M PLUS 1p"/>
                <a:cs typeface="Times New Roman" panose="02020603050405020304" pitchFamily="18" charset="0"/>
                <a:sym typeface="M PLUS 1p"/>
              </a:rPr>
              <a:t> </a:t>
            </a:r>
          </a:p>
          <a:p>
            <a:pPr marL="0" lvl="0" indent="0" algn="ctr" rtl="0">
              <a:lnSpc>
                <a:spcPct val="115000"/>
              </a:lnSpc>
              <a:spcBef>
                <a:spcPts val="0"/>
              </a:spcBef>
              <a:spcAft>
                <a:spcPts val="0"/>
              </a:spcAft>
              <a:buNone/>
            </a:pPr>
            <a:r>
              <a:rPr lang="en-US" sz="900" b="1" dirty="0">
                <a:solidFill>
                  <a:srgbClr val="FFFFFF"/>
                </a:solidFill>
                <a:latin typeface="Times New Roman" panose="02020603050405020304" pitchFamily="18" charset="0"/>
                <a:ea typeface="M PLUS 1p"/>
                <a:cs typeface="Times New Roman" panose="02020603050405020304" pitchFamily="18" charset="0"/>
                <a:sym typeface="M PLUS 1p"/>
              </a:rPr>
              <a:t>DX</a:t>
            </a:r>
            <a:endParaRPr sz="100" b="1" dirty="0">
              <a:solidFill>
                <a:srgbClr val="FFFFFF"/>
              </a:solidFill>
              <a:latin typeface="Times New Roman" panose="02020603050405020304" pitchFamily="18" charset="0"/>
              <a:ea typeface="Open Sans"/>
              <a:cs typeface="Times New Roman" panose="02020603050405020304" pitchFamily="18" charset="0"/>
              <a:sym typeface="Open Sans"/>
            </a:endParaRPr>
          </a:p>
          <a:p>
            <a:pPr marL="0" lvl="0" indent="0" algn="ctr" rtl="0">
              <a:lnSpc>
                <a:spcPct val="115000"/>
              </a:lnSpc>
              <a:spcBef>
                <a:spcPts val="0"/>
              </a:spcBef>
              <a:spcAft>
                <a:spcPts val="0"/>
              </a:spcAft>
              <a:buNone/>
            </a:pPr>
            <a:r>
              <a:rPr lang="ja" sz="1200" b="1" dirty="0">
                <a:solidFill>
                  <a:srgbClr val="FFFFFF"/>
                </a:solidFill>
                <a:latin typeface="Times New Roman" panose="02020603050405020304" pitchFamily="18" charset="0"/>
                <a:ea typeface="Open Sans"/>
                <a:cs typeface="Times New Roman" panose="02020603050405020304" pitchFamily="18" charset="0"/>
                <a:sym typeface="Open Sans"/>
              </a:rPr>
              <a:t>62</a:t>
            </a:r>
            <a:r>
              <a:rPr lang="ja" sz="1200" b="1" dirty="0">
                <a:solidFill>
                  <a:srgbClr val="FFFFFF"/>
                </a:solidFill>
                <a:latin typeface="Times New Roman" panose="02020603050405020304" pitchFamily="18" charset="0"/>
                <a:ea typeface="M PLUS 1p"/>
                <a:cs typeface="Times New Roman" panose="02020603050405020304" pitchFamily="18" charset="0"/>
                <a:sym typeface="M PLUS 1p"/>
              </a:rPr>
              <a:t>％</a:t>
            </a:r>
            <a:endParaRPr sz="1200" b="1" dirty="0">
              <a:solidFill>
                <a:srgbClr val="FFFFFF"/>
              </a:solidFill>
              <a:latin typeface="Times New Roman" panose="02020603050405020304" pitchFamily="18" charset="0"/>
              <a:ea typeface="M PLUS 1p"/>
              <a:cs typeface="Times New Roman" panose="02020603050405020304" pitchFamily="18" charset="0"/>
              <a:sym typeface="M PLUS 1p"/>
            </a:endParaRPr>
          </a:p>
        </p:txBody>
      </p:sp>
      <p:sp>
        <p:nvSpPr>
          <p:cNvPr id="110" name="Google Shape;110;p17"/>
          <p:cNvSpPr txBox="1"/>
          <p:nvPr/>
        </p:nvSpPr>
        <p:spPr>
          <a:xfrm>
            <a:off x="5671050" y="3512038"/>
            <a:ext cx="881400" cy="32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Dự</a:t>
            </a:r>
            <a:r>
              <a:rPr lang="en-US" altLang="ja" sz="6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kiến</a:t>
            </a:r>
            <a:r>
              <a:rPr lang="en-US" altLang="ja" sz="6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thực</a:t>
            </a:r>
            <a:r>
              <a:rPr lang="en-US" altLang="ja" sz="6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hiện</a:t>
            </a:r>
            <a:r>
              <a:rPr lang="en-US" altLang="ja" sz="600" dirty="0">
                <a:solidFill>
                  <a:srgbClr val="434343"/>
                </a:solidFill>
                <a:latin typeface="Times New Roman" panose="02020603050405020304" pitchFamily="18" charset="0"/>
                <a:ea typeface="M PLUS 1p"/>
                <a:cs typeface="Times New Roman" panose="02020603050405020304" pitchFamily="18" charset="0"/>
                <a:sym typeface="M PLUS 1p"/>
              </a:rPr>
              <a:t> DX</a:t>
            </a:r>
            <a:endParaRPr sz="600" dirty="0">
              <a:solidFill>
                <a:srgbClr val="434343"/>
              </a:solidFill>
              <a:latin typeface="Times New Roman" panose="02020603050405020304" pitchFamily="18" charset="0"/>
              <a:ea typeface="M PLUS 1p"/>
              <a:cs typeface="Times New Roman" panose="02020603050405020304" pitchFamily="18" charset="0"/>
              <a:sym typeface="M PLUS 1p"/>
            </a:endParaRPr>
          </a:p>
          <a:p>
            <a:pPr marL="0" lvl="0" indent="0" algn="ctr" rtl="0">
              <a:lnSpc>
                <a:spcPct val="115000"/>
              </a:lnSpc>
              <a:spcBef>
                <a:spcPts val="0"/>
              </a:spcBef>
              <a:spcAft>
                <a:spcPts val="0"/>
              </a:spcAft>
              <a:buNone/>
            </a:pPr>
            <a:r>
              <a:rPr lang="ja" sz="900" b="1" dirty="0">
                <a:solidFill>
                  <a:srgbClr val="434343"/>
                </a:solidFill>
                <a:latin typeface="Times New Roman" panose="02020603050405020304" pitchFamily="18" charset="0"/>
                <a:ea typeface="Open Sans"/>
                <a:cs typeface="Times New Roman" panose="02020603050405020304" pitchFamily="18" charset="0"/>
                <a:sym typeface="Open Sans"/>
              </a:rPr>
              <a:t>15</a:t>
            </a:r>
            <a:r>
              <a:rPr lang="ja" sz="900" b="1" dirty="0">
                <a:solidFill>
                  <a:srgbClr val="434343"/>
                </a:solidFill>
                <a:latin typeface="Times New Roman" panose="02020603050405020304" pitchFamily="18" charset="0"/>
                <a:ea typeface="M PLUS 1p"/>
                <a:cs typeface="Times New Roman" panose="02020603050405020304" pitchFamily="18" charset="0"/>
                <a:sym typeface="M PLUS 1p"/>
              </a:rPr>
              <a:t>％</a:t>
            </a:r>
            <a:endParaRPr sz="9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11" name="Google Shape;111;p17"/>
          <p:cNvSpPr txBox="1"/>
          <p:nvPr/>
        </p:nvSpPr>
        <p:spPr>
          <a:xfrm>
            <a:off x="5764100" y="2979238"/>
            <a:ext cx="881400" cy="32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Muốn</a:t>
            </a:r>
            <a:r>
              <a:rPr lang="en-US" altLang="ja" sz="6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thực</a:t>
            </a:r>
            <a:r>
              <a:rPr lang="en-US" altLang="ja" sz="6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hiện</a:t>
            </a:r>
            <a:r>
              <a:rPr lang="en-US" altLang="ja" sz="600" dirty="0">
                <a:solidFill>
                  <a:srgbClr val="434343"/>
                </a:solidFill>
                <a:latin typeface="Times New Roman" panose="02020603050405020304" pitchFamily="18" charset="0"/>
                <a:ea typeface="M PLUS 1p"/>
                <a:cs typeface="Times New Roman" panose="02020603050405020304" pitchFamily="18" charset="0"/>
                <a:sym typeface="M PLUS 1p"/>
              </a:rPr>
              <a:t> DX </a:t>
            </a: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trong</a:t>
            </a:r>
            <a:r>
              <a:rPr lang="en-US" altLang="ja" sz="6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tương</a:t>
            </a:r>
            <a:r>
              <a:rPr lang="en-US" altLang="ja" sz="6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600" dirty="0" err="1">
                <a:solidFill>
                  <a:srgbClr val="434343"/>
                </a:solidFill>
                <a:latin typeface="Times New Roman" panose="02020603050405020304" pitchFamily="18" charset="0"/>
                <a:ea typeface="M PLUS 1p"/>
                <a:cs typeface="Times New Roman" panose="02020603050405020304" pitchFamily="18" charset="0"/>
                <a:sym typeface="M PLUS 1p"/>
              </a:rPr>
              <a:t>lai</a:t>
            </a:r>
            <a:endParaRPr sz="600" dirty="0">
              <a:solidFill>
                <a:srgbClr val="434343"/>
              </a:solidFill>
              <a:latin typeface="Times New Roman" panose="02020603050405020304" pitchFamily="18" charset="0"/>
              <a:ea typeface="M PLUS 1p"/>
              <a:cs typeface="Times New Roman" panose="02020603050405020304" pitchFamily="18" charset="0"/>
              <a:sym typeface="M PLUS 1p"/>
            </a:endParaRPr>
          </a:p>
          <a:p>
            <a:pPr marL="0" lvl="0" indent="0" algn="ctr" rtl="0">
              <a:lnSpc>
                <a:spcPct val="115000"/>
              </a:lnSpc>
              <a:spcBef>
                <a:spcPts val="0"/>
              </a:spcBef>
              <a:spcAft>
                <a:spcPts val="0"/>
              </a:spcAft>
              <a:buNone/>
            </a:pPr>
            <a:r>
              <a:rPr lang="ja" sz="900" b="1" dirty="0">
                <a:solidFill>
                  <a:srgbClr val="434343"/>
                </a:solidFill>
                <a:latin typeface="Times New Roman" panose="02020603050405020304" pitchFamily="18" charset="0"/>
                <a:ea typeface="Open Sans"/>
                <a:cs typeface="Times New Roman" panose="02020603050405020304" pitchFamily="18" charset="0"/>
                <a:sym typeface="Open Sans"/>
              </a:rPr>
              <a:t>19</a:t>
            </a:r>
            <a:r>
              <a:rPr lang="ja" sz="900" b="1" dirty="0">
                <a:solidFill>
                  <a:srgbClr val="434343"/>
                </a:solidFill>
                <a:latin typeface="Times New Roman" panose="02020603050405020304" pitchFamily="18" charset="0"/>
                <a:ea typeface="M PLUS 1p"/>
                <a:cs typeface="Times New Roman" panose="02020603050405020304" pitchFamily="18" charset="0"/>
                <a:sym typeface="M PLUS 1p"/>
              </a:rPr>
              <a:t>％</a:t>
            </a:r>
            <a:endParaRPr sz="9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12" name="Google Shape;112;p17"/>
          <p:cNvSpPr txBox="1"/>
          <p:nvPr/>
        </p:nvSpPr>
        <p:spPr>
          <a:xfrm>
            <a:off x="5362775" y="2390625"/>
            <a:ext cx="881400" cy="329400"/>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altLang="ja" sz="700" dirty="0" err="1">
                <a:solidFill>
                  <a:srgbClr val="434343"/>
                </a:solidFill>
                <a:latin typeface="Times New Roman" panose="02020603050405020304" pitchFamily="18" charset="0"/>
                <a:ea typeface="M PLUS 1p"/>
                <a:cs typeface="Times New Roman" panose="02020603050405020304" pitchFamily="18" charset="0"/>
                <a:sym typeface="M PLUS 1p"/>
              </a:rPr>
              <a:t>Không</a:t>
            </a:r>
            <a:r>
              <a:rPr lang="en-US" altLang="ja" sz="7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700" dirty="0" err="1">
                <a:solidFill>
                  <a:srgbClr val="434343"/>
                </a:solidFill>
                <a:latin typeface="Times New Roman" panose="02020603050405020304" pitchFamily="18" charset="0"/>
                <a:ea typeface="M PLUS 1p"/>
                <a:cs typeface="Times New Roman" panose="02020603050405020304" pitchFamily="18" charset="0"/>
                <a:sym typeface="M PLUS 1p"/>
              </a:rPr>
              <a:t>có</a:t>
            </a:r>
            <a:r>
              <a:rPr lang="en-US" altLang="ja" sz="7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700" dirty="0" err="1">
                <a:solidFill>
                  <a:srgbClr val="434343"/>
                </a:solidFill>
                <a:latin typeface="Times New Roman" panose="02020603050405020304" pitchFamily="18" charset="0"/>
                <a:ea typeface="M PLUS 1p"/>
                <a:cs typeface="Times New Roman" panose="02020603050405020304" pitchFamily="18" charset="0"/>
                <a:sym typeface="M PLUS 1p"/>
              </a:rPr>
              <a:t>nhu</a:t>
            </a:r>
            <a:r>
              <a:rPr lang="en-US" altLang="ja" sz="7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700" dirty="0" err="1">
                <a:solidFill>
                  <a:srgbClr val="434343"/>
                </a:solidFill>
                <a:latin typeface="Times New Roman" panose="02020603050405020304" pitchFamily="18" charset="0"/>
                <a:ea typeface="M PLUS 1p"/>
                <a:cs typeface="Times New Roman" panose="02020603050405020304" pitchFamily="18" charset="0"/>
                <a:sym typeface="M PLUS 1p"/>
              </a:rPr>
              <a:t>cầu</a:t>
            </a:r>
            <a:r>
              <a:rPr lang="en-US" altLang="ja" sz="700" dirty="0">
                <a:solidFill>
                  <a:srgbClr val="434343"/>
                </a:solidFill>
                <a:latin typeface="Times New Roman" panose="02020603050405020304" pitchFamily="18" charset="0"/>
                <a:ea typeface="M PLUS 1p"/>
                <a:cs typeface="Times New Roman" panose="02020603050405020304" pitchFamily="18" charset="0"/>
                <a:sym typeface="M PLUS 1p"/>
              </a:rPr>
              <a:t> DX</a:t>
            </a:r>
            <a:endParaRPr sz="700" dirty="0">
              <a:solidFill>
                <a:srgbClr val="434343"/>
              </a:solidFill>
              <a:latin typeface="Times New Roman" panose="02020603050405020304" pitchFamily="18" charset="0"/>
              <a:ea typeface="M PLUS 1p"/>
              <a:cs typeface="Times New Roman" panose="02020603050405020304" pitchFamily="18" charset="0"/>
              <a:sym typeface="M PLUS 1p"/>
            </a:endParaRPr>
          </a:p>
          <a:p>
            <a:pPr marL="0" lvl="0" indent="0" algn="ctr" rtl="0">
              <a:lnSpc>
                <a:spcPct val="115000"/>
              </a:lnSpc>
              <a:spcBef>
                <a:spcPts val="0"/>
              </a:spcBef>
              <a:spcAft>
                <a:spcPts val="0"/>
              </a:spcAft>
              <a:buNone/>
            </a:pPr>
            <a:r>
              <a:rPr lang="ja" sz="1000" b="1" dirty="0">
                <a:solidFill>
                  <a:srgbClr val="434343"/>
                </a:solidFill>
                <a:latin typeface="Times New Roman" panose="02020603050405020304" pitchFamily="18" charset="0"/>
                <a:ea typeface="Open Sans"/>
                <a:cs typeface="Times New Roman" panose="02020603050405020304" pitchFamily="18" charset="0"/>
                <a:sym typeface="Open Sans"/>
              </a:rPr>
              <a:t>0</a:t>
            </a:r>
            <a:r>
              <a:rPr lang="ja" sz="1000" b="1" dirty="0">
                <a:solidFill>
                  <a:srgbClr val="434343"/>
                </a:solidFill>
                <a:latin typeface="Times New Roman" panose="02020603050405020304" pitchFamily="18" charset="0"/>
                <a:ea typeface="M PLUS 1p"/>
                <a:cs typeface="Times New Roman" panose="02020603050405020304" pitchFamily="18" charset="0"/>
                <a:sym typeface="M PLUS 1p"/>
              </a:rPr>
              <a:t>％</a:t>
            </a:r>
            <a:endParaRPr sz="10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13" name="Google Shape;113;p17"/>
          <p:cNvSpPr txBox="1"/>
          <p:nvPr/>
        </p:nvSpPr>
        <p:spPr>
          <a:xfrm>
            <a:off x="6183204" y="2203567"/>
            <a:ext cx="1260058" cy="329399"/>
          </a:xfrm>
          <a:prstGeom prst="rect">
            <a:avLst/>
          </a:prstGeom>
          <a:noFill/>
          <a:ln>
            <a:noFill/>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700" dirty="0" err="1">
                <a:solidFill>
                  <a:srgbClr val="434343"/>
                </a:solidFill>
                <a:latin typeface="Times New Roman" panose="02020603050405020304" pitchFamily="18" charset="0"/>
                <a:ea typeface="M PLUS 1p"/>
                <a:cs typeface="Times New Roman" panose="02020603050405020304" pitchFamily="18" charset="0"/>
                <a:sym typeface="M PLUS 1p"/>
              </a:rPr>
              <a:t>Chưa</a:t>
            </a:r>
            <a:r>
              <a:rPr lang="en-US" sz="7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sz="700" dirty="0" err="1">
                <a:solidFill>
                  <a:srgbClr val="434343"/>
                </a:solidFill>
                <a:latin typeface="Times New Roman" panose="02020603050405020304" pitchFamily="18" charset="0"/>
                <a:ea typeface="M PLUS 1p"/>
                <a:cs typeface="Times New Roman" panose="02020603050405020304" pitchFamily="18" charset="0"/>
                <a:sym typeface="M PLUS 1p"/>
              </a:rPr>
              <a:t>biết</a:t>
            </a:r>
            <a:r>
              <a:rPr lang="en-US" sz="700"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sz="700" dirty="0" err="1">
                <a:solidFill>
                  <a:srgbClr val="434343"/>
                </a:solidFill>
                <a:latin typeface="Times New Roman" panose="02020603050405020304" pitchFamily="18" charset="0"/>
                <a:ea typeface="M PLUS 1p"/>
                <a:cs typeface="Times New Roman" panose="02020603050405020304" pitchFamily="18" charset="0"/>
                <a:sym typeface="M PLUS 1p"/>
              </a:rPr>
              <a:t>có</a:t>
            </a:r>
            <a:r>
              <a:rPr lang="en-US" sz="700" dirty="0">
                <a:solidFill>
                  <a:srgbClr val="434343"/>
                </a:solidFill>
                <a:latin typeface="Times New Roman" panose="02020603050405020304" pitchFamily="18" charset="0"/>
                <a:ea typeface="M PLUS 1p"/>
                <a:cs typeface="Times New Roman" panose="02020603050405020304" pitchFamily="18" charset="0"/>
                <a:sym typeface="M PLUS 1p"/>
              </a:rPr>
              <a:t> DX hay </a:t>
            </a:r>
            <a:r>
              <a:rPr lang="en-US" sz="700" dirty="0" err="1">
                <a:solidFill>
                  <a:srgbClr val="434343"/>
                </a:solidFill>
                <a:latin typeface="Times New Roman" panose="02020603050405020304" pitchFamily="18" charset="0"/>
                <a:ea typeface="M PLUS 1p"/>
                <a:cs typeface="Times New Roman" panose="02020603050405020304" pitchFamily="18" charset="0"/>
                <a:sym typeface="M PLUS 1p"/>
              </a:rPr>
              <a:t>không</a:t>
            </a:r>
            <a:endParaRPr sz="700" dirty="0">
              <a:solidFill>
                <a:srgbClr val="434343"/>
              </a:solidFill>
              <a:latin typeface="Times New Roman" panose="02020603050405020304" pitchFamily="18" charset="0"/>
              <a:ea typeface="M PLUS 1p"/>
              <a:cs typeface="Times New Roman" panose="02020603050405020304" pitchFamily="18" charset="0"/>
              <a:sym typeface="M PLUS 1p"/>
            </a:endParaRPr>
          </a:p>
          <a:p>
            <a:pPr marL="0" lvl="0" indent="0" algn="ctr" rtl="0">
              <a:lnSpc>
                <a:spcPct val="115000"/>
              </a:lnSpc>
              <a:spcBef>
                <a:spcPts val="0"/>
              </a:spcBef>
              <a:spcAft>
                <a:spcPts val="0"/>
              </a:spcAft>
              <a:buNone/>
            </a:pPr>
            <a:r>
              <a:rPr lang="ja" sz="1000" b="1" dirty="0">
                <a:solidFill>
                  <a:srgbClr val="434343"/>
                </a:solidFill>
                <a:latin typeface="Times New Roman" panose="02020603050405020304" pitchFamily="18" charset="0"/>
                <a:ea typeface="Open Sans"/>
                <a:cs typeface="Times New Roman" panose="02020603050405020304" pitchFamily="18" charset="0"/>
                <a:sym typeface="Open Sans"/>
              </a:rPr>
              <a:t>4</a:t>
            </a:r>
            <a:r>
              <a:rPr lang="ja" sz="1000" b="1" dirty="0">
                <a:solidFill>
                  <a:srgbClr val="434343"/>
                </a:solidFill>
                <a:latin typeface="Times New Roman" panose="02020603050405020304" pitchFamily="18" charset="0"/>
                <a:ea typeface="M PLUS 1p"/>
                <a:cs typeface="Times New Roman" panose="02020603050405020304" pitchFamily="18" charset="0"/>
                <a:sym typeface="M PLUS 1p"/>
              </a:rPr>
              <a:t>％</a:t>
            </a:r>
            <a:endParaRPr sz="10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cxnSp>
        <p:nvCxnSpPr>
          <p:cNvPr id="114" name="Google Shape;114;p17"/>
          <p:cNvCxnSpPr/>
          <p:nvPr/>
        </p:nvCxnSpPr>
        <p:spPr>
          <a:xfrm>
            <a:off x="6511500" y="2538275"/>
            <a:ext cx="4800" cy="130500"/>
          </a:xfrm>
          <a:prstGeom prst="straightConnector1">
            <a:avLst/>
          </a:prstGeom>
          <a:noFill/>
          <a:ln w="9525" cap="flat" cmpd="sng">
            <a:solidFill>
              <a:srgbClr val="666666"/>
            </a:solidFill>
            <a:prstDash val="solid"/>
            <a:round/>
            <a:headEnd type="none" w="med" len="med"/>
            <a:tailEnd type="oval" w="med" len="med"/>
          </a:ln>
        </p:spPr>
      </p:cxnSp>
      <p:sp>
        <p:nvSpPr>
          <p:cNvPr id="115" name="Google Shape;115;p17"/>
          <p:cNvSpPr/>
          <p:nvPr/>
        </p:nvSpPr>
        <p:spPr>
          <a:xfrm>
            <a:off x="647575" y="705913"/>
            <a:ext cx="7855200" cy="412800"/>
          </a:xfrm>
          <a:prstGeom prst="roundRect">
            <a:avLst>
              <a:gd name="adj" fmla="val 0"/>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2000"/>
              <a:buFont typeface="Arial"/>
              <a:buNone/>
            </a:pP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Tiềm</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năng</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của</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chuyển</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đổi</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số</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trong</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ngành</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xây</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dựng</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là</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rất</a:t>
            </a:r>
            <a:r>
              <a:rPr lang="en-US" sz="2000" b="0" i="0" dirty="0">
                <a:solidFill>
                  <a:schemeClr val="accent5">
                    <a:lumMod val="75000"/>
                  </a:schemeClr>
                </a:solidFill>
                <a:effectLst/>
                <a:latin typeface="Times New Roman" panose="02020603050405020304" pitchFamily="18" charset="0"/>
                <a:cs typeface="Times New Roman" panose="02020603050405020304" pitchFamily="18" charset="0"/>
              </a:rPr>
              <a:t> </a:t>
            </a:r>
            <a:r>
              <a:rPr lang="en-US" sz="2000" b="0" i="0" dirty="0" err="1">
                <a:solidFill>
                  <a:schemeClr val="accent5">
                    <a:lumMod val="75000"/>
                  </a:schemeClr>
                </a:solidFill>
                <a:effectLst/>
                <a:latin typeface="Times New Roman" panose="02020603050405020304" pitchFamily="18" charset="0"/>
                <a:cs typeface="Times New Roman" panose="02020603050405020304" pitchFamily="18" charset="0"/>
              </a:rPr>
              <a:t>lớn</a:t>
            </a:r>
            <a:r>
              <a:rPr lang="en-US" sz="2000" dirty="0">
                <a:solidFill>
                  <a:schemeClr val="accent5">
                    <a:lumMod val="75000"/>
                  </a:schemeClr>
                </a:solidFill>
                <a:latin typeface="Times New Roman" panose="02020603050405020304" pitchFamily="18" charset="0"/>
                <a:cs typeface="Times New Roman" panose="02020603050405020304" pitchFamily="18" charset="0"/>
              </a:rPr>
              <a:t>!</a:t>
            </a:r>
            <a:endParaRPr sz="1600" b="1" i="0" u="none" strike="noStrike" cap="none" dirty="0">
              <a:solidFill>
                <a:schemeClr val="accent5">
                  <a:lumMod val="75000"/>
                </a:schemeClr>
              </a:solidFill>
              <a:latin typeface="Times New Roman" panose="02020603050405020304" pitchFamily="18" charset="0"/>
              <a:ea typeface="M PLUS 1p"/>
              <a:cs typeface="Times New Roman" panose="02020603050405020304" pitchFamily="18" charset="0"/>
              <a:sym typeface="M PLUS 1p"/>
            </a:endParaRPr>
          </a:p>
        </p:txBody>
      </p:sp>
      <p:sp>
        <p:nvSpPr>
          <p:cNvPr id="116" name="Google Shape;116;p17"/>
          <p:cNvSpPr txBox="1"/>
          <p:nvPr/>
        </p:nvSpPr>
        <p:spPr>
          <a:xfrm>
            <a:off x="4829550" y="1857925"/>
            <a:ext cx="3684000" cy="538579"/>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vi-VN" sz="1000" b="0" i="0" dirty="0">
                <a:solidFill>
                  <a:srgbClr val="0D0D0D"/>
                </a:solidFill>
                <a:effectLst/>
                <a:latin typeface="Times New Roman" panose="02020603050405020304" pitchFamily="18" charset="0"/>
                <a:cs typeface="Times New Roman" panose="02020603050405020304" pitchFamily="18" charset="0"/>
              </a:rPr>
              <a:t>Công ty xây dựng Kajima và Shimizu được liệt kê trong danh sách </a:t>
            </a:r>
            <a:r>
              <a:rPr lang="en-US" sz="1000" b="0" i="0" dirty="0">
                <a:solidFill>
                  <a:srgbClr val="0D0D0D"/>
                </a:solidFill>
                <a:effectLst/>
                <a:latin typeface="Times New Roman" panose="02020603050405020304" pitchFamily="18" charset="0"/>
                <a:cs typeface="Times New Roman" panose="02020603050405020304" pitchFamily="18" charset="0"/>
              </a:rPr>
              <a:t>“</a:t>
            </a:r>
            <a:r>
              <a:rPr lang="vi-VN" sz="1000" b="0" i="0" dirty="0">
                <a:solidFill>
                  <a:srgbClr val="0D0D0D"/>
                </a:solidFill>
                <a:effectLst/>
                <a:latin typeface="Times New Roman" panose="02020603050405020304" pitchFamily="18" charset="0"/>
                <a:cs typeface="Times New Roman" panose="02020603050405020304" pitchFamily="18" charset="0"/>
              </a:rPr>
              <a:t>DX Stock</a:t>
            </a:r>
            <a:r>
              <a:rPr lang="en-US" sz="1000" b="0" i="0" dirty="0">
                <a:solidFill>
                  <a:srgbClr val="0D0D0D"/>
                </a:solidFill>
                <a:effectLst/>
                <a:latin typeface="Times New Roman" panose="02020603050405020304" pitchFamily="18" charset="0"/>
                <a:cs typeface="Times New Roman" panose="02020603050405020304" pitchFamily="18" charset="0"/>
              </a:rPr>
              <a:t> “</a:t>
            </a:r>
            <a:r>
              <a:rPr lang="vi-VN" sz="1000" b="0" i="0" dirty="0">
                <a:solidFill>
                  <a:srgbClr val="0D0D0D"/>
                </a:solidFill>
                <a:effectLst/>
                <a:latin typeface="Times New Roman" panose="02020603050405020304" pitchFamily="18" charset="0"/>
                <a:cs typeface="Times New Roman" panose="02020603050405020304" pitchFamily="18" charset="0"/>
              </a:rPr>
              <a:t> trên Thị trường Chứng khoán Tokyo.</a:t>
            </a:r>
            <a:endParaRPr sz="900"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cxnSp>
        <p:nvCxnSpPr>
          <p:cNvPr id="117" name="Google Shape;117;p17"/>
          <p:cNvCxnSpPr/>
          <p:nvPr/>
        </p:nvCxnSpPr>
        <p:spPr>
          <a:xfrm>
            <a:off x="6223275" y="2577700"/>
            <a:ext cx="215400" cy="98700"/>
          </a:xfrm>
          <a:prstGeom prst="straightConnector1">
            <a:avLst/>
          </a:prstGeom>
          <a:noFill/>
          <a:ln w="9525" cap="flat" cmpd="sng">
            <a:solidFill>
              <a:srgbClr val="666666"/>
            </a:solidFill>
            <a:prstDash val="solid"/>
            <a:round/>
            <a:headEnd type="none" w="med" len="med"/>
            <a:tailEnd type="oval" w="med" len="med"/>
          </a:ln>
        </p:spPr>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22" name="Google Shape;122;p18"/>
          <p:cNvPicPr preferRelativeResize="0"/>
          <p:nvPr/>
        </p:nvPicPr>
        <p:blipFill rotWithShape="1">
          <a:blip r:embed="rId3">
            <a:alphaModFix/>
          </a:blip>
          <a:srcRect/>
          <a:stretch/>
        </p:blipFill>
        <p:spPr>
          <a:xfrm>
            <a:off x="5062174" y="2228175"/>
            <a:ext cx="3218550" cy="2376199"/>
          </a:xfrm>
          <a:prstGeom prst="rect">
            <a:avLst/>
          </a:prstGeom>
          <a:noFill/>
          <a:ln>
            <a:noFill/>
          </a:ln>
        </p:spPr>
      </p:pic>
      <p:pic>
        <p:nvPicPr>
          <p:cNvPr id="123" name="Google Shape;123;p18"/>
          <p:cNvPicPr preferRelativeResize="0"/>
          <p:nvPr/>
        </p:nvPicPr>
        <p:blipFill rotWithShape="1">
          <a:blip r:embed="rId4">
            <a:alphaModFix/>
          </a:blip>
          <a:srcRect/>
          <a:stretch/>
        </p:blipFill>
        <p:spPr>
          <a:xfrm>
            <a:off x="889850" y="2153650"/>
            <a:ext cx="3644549" cy="2525238"/>
          </a:xfrm>
          <a:prstGeom prst="rect">
            <a:avLst/>
          </a:prstGeom>
          <a:noFill/>
          <a:ln>
            <a:noFill/>
          </a:ln>
        </p:spPr>
      </p:pic>
      <p:sp>
        <p:nvSpPr>
          <p:cNvPr id="124" name="Google Shape;124;p18"/>
          <p:cNvSpPr txBox="1"/>
          <p:nvPr/>
        </p:nvSpPr>
        <p:spPr>
          <a:xfrm>
            <a:off x="5062182" y="1597683"/>
            <a:ext cx="3451243" cy="461665"/>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000000"/>
              </a:buClr>
              <a:buSzPts val="1800"/>
              <a:buFont typeface="Arial"/>
              <a:buNone/>
            </a:pP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Biến</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đổi</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về</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số</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lượng</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lao</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động</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p>
          <a:p>
            <a:pPr marL="0" marR="0" lvl="0" indent="0" algn="l" rtl="0">
              <a:lnSpc>
                <a:spcPct val="125000"/>
              </a:lnSpc>
              <a:spcBef>
                <a:spcPts val="0"/>
              </a:spcBef>
              <a:spcAft>
                <a:spcPts val="0"/>
              </a:spcAft>
              <a:buClr>
                <a:srgbClr val="000000"/>
              </a:buClr>
              <a:buSzPts val="1800"/>
              <a:buFont typeface="Arial"/>
              <a:buNone/>
            </a:pP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có</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tay</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nghề</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endParaRPr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25" name="Google Shape;125;p18"/>
          <p:cNvSpPr txBox="1"/>
          <p:nvPr/>
        </p:nvSpPr>
        <p:spPr>
          <a:xfrm>
            <a:off x="2705806" y="1683947"/>
            <a:ext cx="1550700" cy="192360"/>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000000"/>
              </a:buClr>
              <a:buSzPts val="1000"/>
              <a:buFont typeface="Arial"/>
              <a:buNone/>
            </a:pPr>
            <a:r>
              <a:rPr lang="ja" sz="10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a:t>
            </a:r>
            <a:r>
              <a:rPr lang="ja" sz="1000" b="1" i="0" u="none" strike="noStrike" cap="none" dirty="0">
                <a:solidFill>
                  <a:srgbClr val="434343"/>
                </a:solidFill>
                <a:latin typeface="Times New Roman" panose="02020603050405020304" pitchFamily="18" charset="0"/>
                <a:ea typeface="Open Sans"/>
                <a:cs typeface="Times New Roman" panose="02020603050405020304" pitchFamily="18" charset="0"/>
                <a:sym typeface="Open Sans"/>
              </a:rPr>
              <a:t>GDP</a:t>
            </a:r>
            <a:r>
              <a:rPr lang="ja" sz="10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a:t>
            </a:r>
            <a:r>
              <a:rPr lang="en-US" altLang="ja" sz="10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người</a:t>
            </a:r>
            <a:r>
              <a:rPr lang="ja" sz="10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a:t>
            </a:r>
            <a:r>
              <a:rPr lang="en-US" altLang="ja" sz="10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giờ</a:t>
            </a:r>
            <a:r>
              <a:rPr lang="ja" sz="10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a:t>
            </a:r>
            <a:endParaRPr sz="10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26" name="Google Shape;126;p18"/>
          <p:cNvSpPr txBox="1"/>
          <p:nvPr/>
        </p:nvSpPr>
        <p:spPr>
          <a:xfrm>
            <a:off x="833574" y="1579815"/>
            <a:ext cx="2122800" cy="461665"/>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000000"/>
              </a:buClr>
              <a:buSzPts val="1800"/>
              <a:buFont typeface="Arial"/>
              <a:buNone/>
            </a:pPr>
            <a:r>
              <a:rPr lang="en-US" sz="1200" b="1" dirty="0" err="1">
                <a:solidFill>
                  <a:srgbClr val="0D0D0D"/>
                </a:solidFill>
                <a:latin typeface="Times New Roman" panose="02020603050405020304" pitchFamily="18" charset="0"/>
                <a:cs typeface="Times New Roman" panose="02020603050405020304" pitchFamily="18" charset="0"/>
              </a:rPr>
              <a:t>N</a:t>
            </a:r>
            <a:r>
              <a:rPr lang="en-US" sz="1200" b="1" i="0" dirty="0" err="1">
                <a:solidFill>
                  <a:srgbClr val="0D0D0D"/>
                </a:solidFill>
                <a:effectLst/>
                <a:latin typeface="Times New Roman" panose="02020603050405020304" pitchFamily="18" charset="0"/>
                <a:cs typeface="Times New Roman" panose="02020603050405020304" pitchFamily="18" charset="0"/>
              </a:rPr>
              <a:t>ăng</a:t>
            </a:r>
            <a:r>
              <a:rPr lang="en-US" sz="1200" b="1" i="0" dirty="0">
                <a:solidFill>
                  <a:srgbClr val="0D0D0D"/>
                </a:solidFill>
                <a:effectLst/>
                <a:latin typeface="Times New Roman" panose="02020603050405020304" pitchFamily="18" charset="0"/>
                <a:cs typeface="Times New Roman" panose="02020603050405020304" pitchFamily="18" charset="0"/>
              </a:rPr>
              <a:t> </a:t>
            </a:r>
            <a:r>
              <a:rPr lang="en-US" sz="1200" b="1" i="0" dirty="0" err="1">
                <a:solidFill>
                  <a:srgbClr val="0D0D0D"/>
                </a:solidFill>
                <a:effectLst/>
                <a:latin typeface="Times New Roman" panose="02020603050405020304" pitchFamily="18" charset="0"/>
                <a:cs typeface="Times New Roman" panose="02020603050405020304" pitchFamily="18" charset="0"/>
              </a:rPr>
              <a:t>suất</a:t>
            </a:r>
            <a:r>
              <a:rPr lang="en-US" sz="1200" b="1" i="0" dirty="0">
                <a:solidFill>
                  <a:srgbClr val="0D0D0D"/>
                </a:solidFill>
                <a:effectLst/>
                <a:latin typeface="Times New Roman" panose="02020603050405020304" pitchFamily="18" charset="0"/>
                <a:cs typeface="Times New Roman" panose="02020603050405020304" pitchFamily="18" charset="0"/>
              </a:rPr>
              <a:t> </a:t>
            </a:r>
            <a:r>
              <a:rPr lang="en-US" sz="1200" b="1" i="0" dirty="0" err="1">
                <a:solidFill>
                  <a:srgbClr val="0D0D0D"/>
                </a:solidFill>
                <a:effectLst/>
                <a:latin typeface="Times New Roman" panose="02020603050405020304" pitchFamily="18" charset="0"/>
                <a:cs typeface="Times New Roman" panose="02020603050405020304" pitchFamily="18" charset="0"/>
              </a:rPr>
              <a:t>lao</a:t>
            </a:r>
            <a:r>
              <a:rPr lang="en-US" sz="1200" b="1" i="0" dirty="0">
                <a:solidFill>
                  <a:srgbClr val="0D0D0D"/>
                </a:solidFill>
                <a:effectLst/>
                <a:latin typeface="Times New Roman" panose="02020603050405020304" pitchFamily="18" charset="0"/>
                <a:cs typeface="Times New Roman" panose="02020603050405020304" pitchFamily="18" charset="0"/>
              </a:rPr>
              <a:t> </a:t>
            </a:r>
            <a:r>
              <a:rPr lang="en-US" sz="1200" b="1" i="0" dirty="0" err="1">
                <a:solidFill>
                  <a:srgbClr val="0D0D0D"/>
                </a:solidFill>
                <a:effectLst/>
                <a:latin typeface="Times New Roman" panose="02020603050405020304" pitchFamily="18" charset="0"/>
                <a:cs typeface="Times New Roman" panose="02020603050405020304" pitchFamily="18" charset="0"/>
              </a:rPr>
              <a:t>động</a:t>
            </a:r>
            <a:r>
              <a:rPr lang="en-US" sz="1200" b="1" i="0" dirty="0">
                <a:solidFill>
                  <a:srgbClr val="0D0D0D"/>
                </a:solidFill>
                <a:effectLst/>
                <a:latin typeface="Times New Roman" panose="02020603050405020304" pitchFamily="18" charset="0"/>
                <a:cs typeface="Times New Roman" panose="02020603050405020304" pitchFamily="18" charset="0"/>
              </a:rPr>
              <a:t> </a:t>
            </a:r>
            <a:r>
              <a:rPr lang="en-US" sz="1200" b="1" i="0" dirty="0" err="1">
                <a:solidFill>
                  <a:srgbClr val="0D0D0D"/>
                </a:solidFill>
                <a:effectLst/>
                <a:latin typeface="Times New Roman" panose="02020603050405020304" pitchFamily="18" charset="0"/>
                <a:cs typeface="Times New Roman" panose="02020603050405020304" pitchFamily="18" charset="0"/>
              </a:rPr>
              <a:t>tạo</a:t>
            </a:r>
            <a:r>
              <a:rPr lang="en-US" sz="1200" b="1" i="0" dirty="0">
                <a:solidFill>
                  <a:srgbClr val="0D0D0D"/>
                </a:solidFill>
                <a:effectLst/>
                <a:latin typeface="Times New Roman" panose="02020603050405020304" pitchFamily="18" charset="0"/>
                <a:cs typeface="Times New Roman" panose="02020603050405020304" pitchFamily="18" charset="0"/>
              </a:rPr>
              <a:t> </a:t>
            </a:r>
            <a:r>
              <a:rPr lang="en-US" sz="1200" b="1" i="0" dirty="0" err="1">
                <a:solidFill>
                  <a:srgbClr val="0D0D0D"/>
                </a:solidFill>
                <a:effectLst/>
                <a:latin typeface="Times New Roman" panose="02020603050405020304" pitchFamily="18" charset="0"/>
                <a:cs typeface="Times New Roman" panose="02020603050405020304" pitchFamily="18" charset="0"/>
              </a:rPr>
              <a:t>ra</a:t>
            </a:r>
            <a:r>
              <a:rPr lang="en-US" sz="1200" b="1" i="0" dirty="0">
                <a:solidFill>
                  <a:srgbClr val="0D0D0D"/>
                </a:solidFill>
                <a:effectLst/>
                <a:latin typeface="Times New Roman" panose="02020603050405020304" pitchFamily="18" charset="0"/>
                <a:cs typeface="Times New Roman" panose="02020603050405020304" pitchFamily="18" charset="0"/>
              </a:rPr>
              <a:t> </a:t>
            </a:r>
          </a:p>
          <a:p>
            <a:pPr marL="0" marR="0" lvl="0" indent="0" algn="l" rtl="0">
              <a:lnSpc>
                <a:spcPct val="125000"/>
              </a:lnSpc>
              <a:spcBef>
                <a:spcPts val="0"/>
              </a:spcBef>
              <a:spcAft>
                <a:spcPts val="0"/>
              </a:spcAft>
              <a:buClr>
                <a:srgbClr val="000000"/>
              </a:buClr>
              <a:buSzPts val="1800"/>
              <a:buFont typeface="Arial"/>
              <a:buNone/>
            </a:pPr>
            <a:r>
              <a:rPr lang="en-US" sz="1200" b="1" i="0" dirty="0" err="1">
                <a:solidFill>
                  <a:srgbClr val="0D0D0D"/>
                </a:solidFill>
                <a:effectLst/>
                <a:latin typeface="Times New Roman" panose="02020603050405020304" pitchFamily="18" charset="0"/>
                <a:cs typeface="Times New Roman" panose="02020603050405020304" pitchFamily="18" charset="0"/>
              </a:rPr>
              <a:t>giá</a:t>
            </a:r>
            <a:r>
              <a:rPr lang="en-US" sz="1200" b="1" i="0" dirty="0">
                <a:solidFill>
                  <a:srgbClr val="0D0D0D"/>
                </a:solidFill>
                <a:effectLst/>
                <a:latin typeface="Times New Roman" panose="02020603050405020304" pitchFamily="18" charset="0"/>
                <a:cs typeface="Times New Roman" panose="02020603050405020304" pitchFamily="18" charset="0"/>
              </a:rPr>
              <a:t> </a:t>
            </a:r>
            <a:r>
              <a:rPr lang="en-US" sz="1200" b="1" i="0" dirty="0" err="1">
                <a:solidFill>
                  <a:srgbClr val="0D0D0D"/>
                </a:solidFill>
                <a:effectLst/>
                <a:latin typeface="Times New Roman" panose="02020603050405020304" pitchFamily="18" charset="0"/>
                <a:cs typeface="Times New Roman" panose="02020603050405020304" pitchFamily="18" charset="0"/>
              </a:rPr>
              <a:t>trị</a:t>
            </a:r>
            <a:r>
              <a:rPr lang="en-US" sz="1200" b="1" i="0" dirty="0">
                <a:solidFill>
                  <a:srgbClr val="0D0D0D"/>
                </a:solidFill>
                <a:effectLst/>
                <a:latin typeface="Times New Roman" panose="02020603050405020304" pitchFamily="18" charset="0"/>
                <a:cs typeface="Times New Roman" panose="02020603050405020304" pitchFamily="18" charset="0"/>
              </a:rPr>
              <a:t> </a:t>
            </a:r>
            <a:r>
              <a:rPr lang="en-US" sz="1200" b="1" i="0" dirty="0" err="1">
                <a:solidFill>
                  <a:srgbClr val="0D0D0D"/>
                </a:solidFill>
                <a:effectLst/>
                <a:latin typeface="Times New Roman" panose="02020603050405020304" pitchFamily="18" charset="0"/>
                <a:cs typeface="Times New Roman" panose="02020603050405020304" pitchFamily="18" charset="0"/>
              </a:rPr>
              <a:t>gia</a:t>
            </a:r>
            <a:r>
              <a:rPr lang="en-US" sz="1200" b="1" i="0" dirty="0">
                <a:solidFill>
                  <a:srgbClr val="0D0D0D"/>
                </a:solidFill>
                <a:effectLst/>
                <a:latin typeface="Times New Roman" panose="02020603050405020304" pitchFamily="18" charset="0"/>
                <a:cs typeface="Times New Roman" panose="02020603050405020304" pitchFamily="18" charset="0"/>
              </a:rPr>
              <a:t> </a:t>
            </a:r>
            <a:r>
              <a:rPr lang="en-US" sz="1200" b="1" i="0" dirty="0" err="1">
                <a:solidFill>
                  <a:srgbClr val="0D0D0D"/>
                </a:solidFill>
                <a:effectLst/>
                <a:latin typeface="Times New Roman" panose="02020603050405020304" pitchFamily="18" charset="0"/>
                <a:cs typeface="Times New Roman" panose="02020603050405020304" pitchFamily="18" charset="0"/>
              </a:rPr>
              <a:t>tăng</a:t>
            </a:r>
            <a:endParaRPr sz="105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cxnSp>
        <p:nvCxnSpPr>
          <p:cNvPr id="127" name="Google Shape;127;p18"/>
          <p:cNvCxnSpPr>
            <a:cxnSpLocks/>
          </p:cNvCxnSpPr>
          <p:nvPr/>
        </p:nvCxnSpPr>
        <p:spPr>
          <a:xfrm>
            <a:off x="709425" y="1615550"/>
            <a:ext cx="0" cy="368222"/>
          </a:xfrm>
          <a:prstGeom prst="straightConnector1">
            <a:avLst/>
          </a:prstGeom>
          <a:noFill/>
          <a:ln w="28575" cap="flat" cmpd="sng">
            <a:solidFill>
              <a:srgbClr val="EF3340"/>
            </a:solidFill>
            <a:prstDash val="solid"/>
            <a:round/>
            <a:headEnd type="none" w="sm" len="sm"/>
            <a:tailEnd type="none" w="sm" len="sm"/>
          </a:ln>
        </p:spPr>
      </p:cxnSp>
      <p:cxnSp>
        <p:nvCxnSpPr>
          <p:cNvPr id="128" name="Google Shape;128;p18"/>
          <p:cNvCxnSpPr>
            <a:cxnSpLocks/>
          </p:cNvCxnSpPr>
          <p:nvPr/>
        </p:nvCxnSpPr>
        <p:spPr>
          <a:xfrm>
            <a:off x="4938025" y="1615550"/>
            <a:ext cx="0" cy="425930"/>
          </a:xfrm>
          <a:prstGeom prst="straightConnector1">
            <a:avLst/>
          </a:prstGeom>
          <a:noFill/>
          <a:ln w="28575" cap="flat" cmpd="sng">
            <a:solidFill>
              <a:srgbClr val="EF3340"/>
            </a:solidFill>
            <a:prstDash val="solid"/>
            <a:round/>
            <a:headEnd type="none" w="sm" len="sm"/>
            <a:tailEnd type="none" w="sm" len="sm"/>
          </a:ln>
        </p:spPr>
      </p:cxnSp>
      <p:sp>
        <p:nvSpPr>
          <p:cNvPr id="129" name="Google Shape;129;p18"/>
          <p:cNvSpPr txBox="1"/>
          <p:nvPr/>
        </p:nvSpPr>
        <p:spPr>
          <a:xfrm>
            <a:off x="582650" y="87875"/>
            <a:ext cx="3796062"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Thách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thức</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trong</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ngành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xây</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dựng</a:t>
            </a:r>
            <a:endParaRPr lang="en-US"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130" name="Google Shape;130;p18"/>
          <p:cNvPicPr preferRelativeResize="0"/>
          <p:nvPr/>
        </p:nvPicPr>
        <p:blipFill rotWithShape="1">
          <a:blip r:embed="rId5">
            <a:alphaModFix/>
          </a:blip>
          <a:srcRect/>
          <a:stretch/>
        </p:blipFill>
        <p:spPr>
          <a:xfrm>
            <a:off x="7868424" y="212663"/>
            <a:ext cx="881507" cy="115830"/>
          </a:xfrm>
          <a:prstGeom prst="rect">
            <a:avLst/>
          </a:prstGeom>
          <a:noFill/>
          <a:ln>
            <a:noFill/>
          </a:ln>
        </p:spPr>
      </p:pic>
      <p:sp>
        <p:nvSpPr>
          <p:cNvPr id="131" name="Google Shape;131;p18"/>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8</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132" name="Google Shape;132;p18"/>
          <p:cNvSpPr/>
          <p:nvPr/>
        </p:nvSpPr>
        <p:spPr>
          <a:xfrm>
            <a:off x="658225" y="754075"/>
            <a:ext cx="7855200" cy="412800"/>
          </a:xfrm>
          <a:prstGeom prst="roundRect">
            <a:avLst>
              <a:gd name="adj" fmla="val 0"/>
            </a:avLst>
          </a:prstGeom>
          <a:solidFill>
            <a:srgbClr val="EF3340">
              <a:alpha val="132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b="0" i="0" dirty="0">
                <a:solidFill>
                  <a:srgbClr val="0D0D0D"/>
                </a:solidFill>
                <a:effectLst/>
                <a:latin typeface="Times New Roman" panose="02020603050405020304" pitchFamily="18" charset="0"/>
                <a:cs typeface="Times New Roman" panose="02020603050405020304" pitchFamily="18" charset="0"/>
              </a:rPr>
              <a:t>Môi trường khắc nghiệt </a:t>
            </a:r>
            <a:endParaRPr lang="en-US" b="0" i="0" dirty="0">
              <a:solidFill>
                <a:srgbClr val="0D0D0D"/>
              </a:solidFill>
              <a:effectLst/>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r>
              <a:rPr lang="en-US" b="0" i="0" dirty="0">
                <a:solidFill>
                  <a:srgbClr val="0D0D0D"/>
                </a:solidFill>
                <a:effectLst/>
                <a:latin typeface="Times New Roman" panose="02020603050405020304" pitchFamily="18" charset="0"/>
                <a:cs typeface="Times New Roman" panose="02020603050405020304" pitchFamily="18" charset="0"/>
              </a:rPr>
              <a:t>(do </a:t>
            </a:r>
            <a:r>
              <a:rPr lang="en-US" b="0" i="0" dirty="0" err="1">
                <a:solidFill>
                  <a:srgbClr val="0D0D0D"/>
                </a:solidFill>
                <a:effectLst/>
                <a:latin typeface="Times New Roman" panose="02020603050405020304" pitchFamily="18" charset="0"/>
                <a:cs typeface="Times New Roman" panose="02020603050405020304" pitchFamily="18" charset="0"/>
              </a:rPr>
              <a:t>tỷ</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lệ</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sinh</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giảm</a:t>
            </a:r>
            <a:r>
              <a:rPr lang="vi-VN" b="0" i="0" dirty="0">
                <a:solidFill>
                  <a:srgbClr val="0D0D0D"/>
                </a:solidFill>
                <a:effectLst/>
                <a:latin typeface="Times New Roman" panose="02020603050405020304" pitchFamily="18" charset="0"/>
                <a:cs typeface="Times New Roman" panose="02020603050405020304" pitchFamily="18" charset="0"/>
              </a:rPr>
              <a:t>, thiếu</a:t>
            </a:r>
            <a:r>
              <a:rPr lang="en-US" b="0" i="0" dirty="0">
                <a:solidFill>
                  <a:srgbClr val="0D0D0D"/>
                </a:solidFill>
                <a:effectLst/>
                <a:latin typeface="Times New Roman" panose="02020603050405020304" pitchFamily="18" charset="0"/>
                <a:cs typeface="Times New Roman" panose="02020603050405020304" pitchFamily="18" charset="0"/>
              </a:rPr>
              <a:t> </a:t>
            </a:r>
            <a:r>
              <a:rPr lang="en-US" b="0" i="0" dirty="0" err="1">
                <a:solidFill>
                  <a:srgbClr val="0D0D0D"/>
                </a:solidFill>
                <a:effectLst/>
                <a:latin typeface="Times New Roman" panose="02020603050405020304" pitchFamily="18" charset="0"/>
                <a:cs typeface="Times New Roman" panose="02020603050405020304" pitchFamily="18" charset="0"/>
              </a:rPr>
              <a:t>hụt</a:t>
            </a:r>
            <a:r>
              <a:rPr lang="vi-VN" b="0" i="0" dirty="0">
                <a:solidFill>
                  <a:srgbClr val="0D0D0D"/>
                </a:solidFill>
                <a:effectLst/>
                <a:latin typeface="Times New Roman" panose="02020603050405020304" pitchFamily="18" charset="0"/>
                <a:cs typeface="Times New Roman" panose="02020603050405020304" pitchFamily="18" charset="0"/>
              </a:rPr>
              <a:t> nguồn lao động và sự già đi của dân số lao động</a:t>
            </a:r>
            <a:r>
              <a:rPr lang="en-US" b="0" i="0" dirty="0">
                <a:solidFill>
                  <a:srgbClr val="0D0D0D"/>
                </a:solidFill>
                <a:effectLst/>
                <a:latin typeface="Times New Roman" panose="02020603050405020304" pitchFamily="18" charset="0"/>
                <a:cs typeface="Times New Roman" panose="02020603050405020304" pitchFamily="18" charset="0"/>
              </a:rPr>
              <a:t>)</a:t>
            </a:r>
            <a:endParaRPr sz="11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3" name="Rectangle 2">
            <a:extLst>
              <a:ext uri="{FF2B5EF4-FFF2-40B4-BE49-F238E27FC236}">
                <a16:creationId xmlns:a16="http://schemas.microsoft.com/office/drawing/2014/main" id="{00DADD36-1609-ED70-AC24-175E5C99D99C}"/>
              </a:ext>
            </a:extLst>
          </p:cNvPr>
          <p:cNvSpPr/>
          <p:nvPr/>
        </p:nvSpPr>
        <p:spPr>
          <a:xfrm>
            <a:off x="2029522" y="3702205"/>
            <a:ext cx="1754458" cy="42374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err="1">
                <a:latin typeface="Times New Roman" panose="02020603050405020304" pitchFamily="18" charset="0"/>
                <a:cs typeface="Times New Roman" panose="02020603050405020304" pitchFamily="18" charset="0"/>
              </a:rPr>
              <a:t>Thấp</a:t>
            </a:r>
            <a:r>
              <a:rPr lang="en-US" dirty="0">
                <a:latin typeface="Times New Roman" panose="02020603050405020304" pitchFamily="18" charset="0"/>
                <a:cs typeface="Times New Roman" panose="02020603050405020304" pitchFamily="18" charset="0"/>
              </a:rPr>
              <a:t> so </a:t>
            </a:r>
            <a:r>
              <a:rPr lang="en-US" dirty="0" err="1">
                <a:latin typeface="Times New Roman" panose="02020603050405020304" pitchFamily="18" charset="0"/>
                <a:cs typeface="Times New Roman" panose="02020603050405020304" pitchFamily="18" charset="0"/>
              </a:rPr>
              <a:t>với</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các</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ngành</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nghề</a:t>
            </a:r>
            <a:r>
              <a:rPr lang="en-US" dirty="0">
                <a:latin typeface="Times New Roman" panose="02020603050405020304" pitchFamily="18" charset="0"/>
                <a:cs typeface="Times New Roman" panose="02020603050405020304" pitchFamily="18" charset="0"/>
              </a:rPr>
              <a:t> </a:t>
            </a:r>
            <a:r>
              <a:rPr lang="en-US" dirty="0" err="1">
                <a:latin typeface="Times New Roman" panose="02020603050405020304" pitchFamily="18" charset="0"/>
                <a:cs typeface="Times New Roman" panose="02020603050405020304" pitchFamily="18" charset="0"/>
              </a:rPr>
              <a:t>khác</a:t>
            </a:r>
            <a:endParaRPr lang="en-US"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78A7D89A-36D5-F866-D445-BD628B6787A6}"/>
              </a:ext>
            </a:extLst>
          </p:cNvPr>
          <p:cNvSpPr/>
          <p:nvPr/>
        </p:nvSpPr>
        <p:spPr>
          <a:xfrm>
            <a:off x="3971219" y="3286171"/>
            <a:ext cx="563180" cy="222746"/>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800" dirty="0" err="1">
                <a:latin typeface="Times New Roman" panose="02020603050405020304" pitchFamily="18" charset="0"/>
                <a:cs typeface="Times New Roman" panose="02020603050405020304" pitchFamily="18" charset="0"/>
              </a:rPr>
              <a:t>Ngành</a:t>
            </a:r>
            <a:r>
              <a:rPr lang="en-US" sz="800" dirty="0">
                <a:latin typeface="Times New Roman" panose="02020603050405020304" pitchFamily="18" charset="0"/>
                <a:cs typeface="Times New Roman" panose="02020603050405020304" pitchFamily="18" charset="0"/>
              </a:rPr>
              <a:t> XD</a:t>
            </a:r>
          </a:p>
        </p:txBody>
      </p:sp>
      <p:sp>
        <p:nvSpPr>
          <p:cNvPr id="6" name="Rectangle 5">
            <a:extLst>
              <a:ext uri="{FF2B5EF4-FFF2-40B4-BE49-F238E27FC236}">
                <a16:creationId xmlns:a16="http://schemas.microsoft.com/office/drawing/2014/main" id="{5D1A562D-2D43-A7AF-667F-DBEF58F1F971}"/>
              </a:ext>
            </a:extLst>
          </p:cNvPr>
          <p:cNvSpPr/>
          <p:nvPr/>
        </p:nvSpPr>
        <p:spPr>
          <a:xfrm>
            <a:off x="7266877" y="3508917"/>
            <a:ext cx="1246548" cy="550128"/>
          </a:xfrm>
          <a:prstGeom prst="rect">
            <a:avLst/>
          </a:prstGeom>
          <a:solidFill>
            <a:schemeClr val="tx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000" dirty="0" err="1">
                <a:latin typeface="Times New Roman" panose="02020603050405020304" pitchFamily="18" charset="0"/>
                <a:cs typeface="Times New Roman" panose="02020603050405020304" pitchFamily="18" charset="0"/>
              </a:rPr>
              <a:t>Số</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lượng</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hiện</a:t>
            </a:r>
            <a:r>
              <a:rPr lang="en-US" sz="1000" dirty="0">
                <a:latin typeface="Times New Roman" panose="02020603050405020304" pitchFamily="18" charset="0"/>
                <a:cs typeface="Times New Roman" panose="02020603050405020304" pitchFamily="18" charset="0"/>
              </a:rPr>
              <a:t> </a:t>
            </a:r>
            <a:r>
              <a:rPr lang="en-US" sz="1000" dirty="0" err="1">
                <a:latin typeface="Times New Roman" panose="02020603050405020304" pitchFamily="18" charset="0"/>
                <a:cs typeface="Times New Roman" panose="02020603050405020304" pitchFamily="18" charset="0"/>
              </a:rPr>
              <a:t>tại</a:t>
            </a:r>
            <a:r>
              <a:rPr lang="en-US" sz="1000" dirty="0">
                <a:latin typeface="Times New Roman" panose="02020603050405020304" pitchFamily="18" charset="0"/>
                <a:cs typeface="Times New Roman" panose="02020603050405020304" pitchFamily="18" charset="0"/>
              </a:rPr>
              <a:t> </a:t>
            </a:r>
          </a:p>
          <a:p>
            <a:pPr algn="ctr"/>
            <a:r>
              <a:rPr lang="vi-VN" sz="1000" dirty="0">
                <a:latin typeface="Times New Roman" panose="02020603050405020304" pitchFamily="18" charset="0"/>
                <a:cs typeface="Times New Roman" panose="02020603050405020304" pitchFamily="18" charset="0"/>
              </a:rPr>
              <a:t>2,16 triệu người</a:t>
            </a:r>
            <a:endParaRPr lang="en-US" sz="1000" dirty="0">
              <a:latin typeface="Times New Roman" panose="02020603050405020304" pitchFamily="18" charset="0"/>
              <a:cs typeface="Times New Roman" panose="02020603050405020304" pitchFamily="18" charset="0"/>
            </a:endParaRPr>
          </a:p>
        </p:txBody>
      </p:sp>
      <p:sp>
        <p:nvSpPr>
          <p:cNvPr id="7" name="Rectangle 6">
            <a:extLst>
              <a:ext uri="{FF2B5EF4-FFF2-40B4-BE49-F238E27FC236}">
                <a16:creationId xmlns:a16="http://schemas.microsoft.com/office/drawing/2014/main" id="{453FB022-1812-6C43-90F8-97DAB01B4B6D}"/>
              </a:ext>
            </a:extLst>
          </p:cNvPr>
          <p:cNvSpPr/>
          <p:nvPr/>
        </p:nvSpPr>
        <p:spPr>
          <a:xfrm>
            <a:off x="7266878" y="2726881"/>
            <a:ext cx="1246548" cy="692825"/>
          </a:xfrm>
          <a:prstGeom prst="rect">
            <a:avLst/>
          </a:prstGeom>
          <a:solidFill>
            <a:schemeClr val="accent5">
              <a:lumMod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900" dirty="0" err="1">
                <a:latin typeface="Times New Roman" panose="02020603050405020304" pitchFamily="18" charset="0"/>
                <a:cs typeface="Times New Roman" panose="02020603050405020304" pitchFamily="18" charset="0"/>
              </a:rPr>
              <a:t>Số</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lao</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động</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có</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tay</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nghề</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cần</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thiết</a:t>
            </a:r>
            <a:r>
              <a:rPr lang="en-US" sz="900" dirty="0">
                <a:latin typeface="Times New Roman" panose="02020603050405020304" pitchFamily="18" charset="0"/>
                <a:cs typeface="Times New Roman" panose="02020603050405020304" pitchFamily="18" charset="0"/>
              </a:rPr>
              <a:t> </a:t>
            </a:r>
            <a:r>
              <a:rPr lang="en-US" sz="900" dirty="0" err="1">
                <a:latin typeface="Times New Roman" panose="02020603050405020304" pitchFamily="18" charset="0"/>
                <a:cs typeface="Times New Roman" panose="02020603050405020304" pitchFamily="18" charset="0"/>
              </a:rPr>
              <a:t>mới</a:t>
            </a:r>
            <a:r>
              <a:rPr lang="en-US" sz="900" dirty="0">
                <a:latin typeface="Times New Roman" panose="02020603050405020304" pitchFamily="18" charset="0"/>
                <a:cs typeface="Times New Roman" panose="02020603050405020304" pitchFamily="18" charset="0"/>
              </a:rPr>
              <a:t> </a:t>
            </a:r>
          </a:p>
          <a:p>
            <a:pPr algn="ctr"/>
            <a:r>
              <a:rPr lang="vi-VN" sz="900" dirty="0">
                <a:latin typeface="Times New Roman" panose="02020603050405020304" pitchFamily="18" charset="0"/>
                <a:cs typeface="Times New Roman" panose="02020603050405020304" pitchFamily="18" charset="0"/>
              </a:rPr>
              <a:t>770.000 người</a:t>
            </a:r>
            <a:r>
              <a:rPr lang="en-US" sz="900" dirty="0">
                <a:latin typeface="Times New Roman" panose="02020603050405020304" pitchFamily="18" charset="0"/>
                <a:cs typeface="Times New Roman" panose="02020603050405020304" pitchFamily="18" charset="0"/>
              </a:rPr>
              <a:t> ~ </a:t>
            </a:r>
          </a:p>
          <a:p>
            <a:pPr algn="ctr"/>
            <a:r>
              <a:rPr lang="en-US" sz="900" dirty="0">
                <a:latin typeface="Times New Roman" panose="02020603050405020304" pitchFamily="18" charset="0"/>
                <a:cs typeface="Times New Roman" panose="02020603050405020304" pitchFamily="18" charset="0"/>
              </a:rPr>
              <a:t>99</a:t>
            </a:r>
            <a:r>
              <a:rPr lang="vi-VN" sz="900" dirty="0">
                <a:latin typeface="Times New Roman" panose="02020603050405020304" pitchFamily="18" charset="0"/>
                <a:cs typeface="Times New Roman" panose="02020603050405020304" pitchFamily="18" charset="0"/>
              </a:rPr>
              <a:t>0.000 người</a:t>
            </a:r>
            <a:endParaRPr lang="en-US" sz="900" dirty="0">
              <a:latin typeface="Times New Roman" panose="02020603050405020304" pitchFamily="18" charset="0"/>
              <a:cs typeface="Times New Roman" panose="02020603050405020304" pitchFamily="18" charset="0"/>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6"/>
        <p:cNvGrpSpPr/>
        <p:nvPr/>
      </p:nvGrpSpPr>
      <p:grpSpPr>
        <a:xfrm>
          <a:off x="0" y="0"/>
          <a:ext cx="0" cy="0"/>
          <a:chOff x="0" y="0"/>
          <a:chExt cx="0" cy="0"/>
        </a:xfrm>
      </p:grpSpPr>
      <p:sp>
        <p:nvSpPr>
          <p:cNvPr id="137" name="Google Shape;137;p19"/>
          <p:cNvSpPr txBox="1"/>
          <p:nvPr/>
        </p:nvSpPr>
        <p:spPr>
          <a:xfrm>
            <a:off x="5021112" y="1637750"/>
            <a:ext cx="3907293" cy="230832"/>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000000"/>
              </a:buClr>
              <a:buSzPts val="1800"/>
              <a:buFont typeface="Arial"/>
              <a:buNone/>
            </a:pP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Tỷ</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lệ</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thực</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hiện</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chế</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độ</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tuần</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nghỉ</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hai</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ngày</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dưới</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40%</a:t>
            </a:r>
            <a:endParaRPr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38" name="Google Shape;138;p19"/>
          <p:cNvSpPr txBox="1"/>
          <p:nvPr/>
        </p:nvSpPr>
        <p:spPr>
          <a:xfrm>
            <a:off x="807162" y="1630350"/>
            <a:ext cx="3764833" cy="230832"/>
          </a:xfrm>
          <a:prstGeom prst="rect">
            <a:avLst/>
          </a:prstGeom>
          <a:noFill/>
          <a:ln>
            <a:noFill/>
          </a:ln>
        </p:spPr>
        <p:txBody>
          <a:bodyPr spcFirstLastPara="1" wrap="square" lIns="0" tIns="0" rIns="0" bIns="0" anchor="t" anchorCtr="0">
            <a:spAutoFit/>
          </a:bodyPr>
          <a:lstStyle/>
          <a:p>
            <a:pPr marL="0" marR="0" lvl="0" indent="0" algn="l" rtl="0">
              <a:lnSpc>
                <a:spcPct val="125000"/>
              </a:lnSpc>
              <a:spcBef>
                <a:spcPts val="0"/>
              </a:spcBef>
              <a:spcAft>
                <a:spcPts val="0"/>
              </a:spcAft>
              <a:buClr>
                <a:srgbClr val="000000"/>
              </a:buClr>
              <a:buSzPts val="1800"/>
              <a:buFont typeface="Arial"/>
              <a:buNone/>
            </a:pP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Tỷ</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lệ</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người</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lao</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động</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cao</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tuổi</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b="1"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trên</a:t>
            </a:r>
            <a:r>
              <a:rPr lang="en-US" altLang="ja"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37%</a:t>
            </a:r>
            <a:endParaRPr sz="1200" b="1"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139" name="Google Shape;139;p19"/>
          <p:cNvPicPr preferRelativeResize="0"/>
          <p:nvPr/>
        </p:nvPicPr>
        <p:blipFill rotWithShape="1">
          <a:blip r:embed="rId3">
            <a:alphaModFix/>
          </a:blip>
          <a:srcRect/>
          <a:stretch/>
        </p:blipFill>
        <p:spPr>
          <a:xfrm>
            <a:off x="795125" y="2493203"/>
            <a:ext cx="3696801" cy="1972922"/>
          </a:xfrm>
          <a:prstGeom prst="rect">
            <a:avLst/>
          </a:prstGeom>
          <a:noFill/>
          <a:ln>
            <a:noFill/>
          </a:ln>
        </p:spPr>
      </p:pic>
      <p:pic>
        <p:nvPicPr>
          <p:cNvPr id="140" name="Google Shape;140;p19"/>
          <p:cNvPicPr preferRelativeResize="0"/>
          <p:nvPr/>
        </p:nvPicPr>
        <p:blipFill rotWithShape="1">
          <a:blip r:embed="rId4">
            <a:alphaModFix/>
          </a:blip>
          <a:srcRect t="-2060" b="2059"/>
          <a:stretch/>
        </p:blipFill>
        <p:spPr>
          <a:xfrm>
            <a:off x="4926750" y="2507512"/>
            <a:ext cx="3614126" cy="1786074"/>
          </a:xfrm>
          <a:prstGeom prst="rect">
            <a:avLst/>
          </a:prstGeom>
          <a:noFill/>
          <a:ln>
            <a:noFill/>
          </a:ln>
        </p:spPr>
      </p:pic>
      <p:sp>
        <p:nvSpPr>
          <p:cNvPr id="141" name="Google Shape;141;p19"/>
          <p:cNvSpPr txBox="1"/>
          <p:nvPr/>
        </p:nvSpPr>
        <p:spPr>
          <a:xfrm>
            <a:off x="5395700" y="4231441"/>
            <a:ext cx="2944500" cy="249900"/>
          </a:xfrm>
          <a:prstGeom prst="rect">
            <a:avLst/>
          </a:prstGeom>
          <a:noFill/>
          <a:ln>
            <a:noFill/>
          </a:ln>
        </p:spPr>
        <p:txBody>
          <a:bodyPr spcFirstLastPara="1" wrap="square" lIns="0" tIns="91425" rIns="91425" bIns="91425" anchor="ctr" anchorCtr="0">
            <a:noAutofit/>
          </a:bodyPr>
          <a:lstStyle/>
          <a:p>
            <a:pPr marL="0" marR="0" lvl="0" indent="0" algn="ctr" rtl="0">
              <a:lnSpc>
                <a:spcPct val="90000"/>
              </a:lnSpc>
              <a:spcBef>
                <a:spcPts val="0"/>
              </a:spcBef>
              <a:spcAft>
                <a:spcPts val="0"/>
              </a:spcAft>
              <a:buClr>
                <a:srgbClr val="000000"/>
              </a:buClr>
              <a:buSzPts val="1300"/>
              <a:buFont typeface="Arial"/>
              <a:buNone/>
            </a:pPr>
            <a:r>
              <a:rPr lang="ja" sz="8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rPr>
              <a:t>年間実労働時間の推移</a:t>
            </a:r>
            <a:endParaRPr sz="800" b="1" i="0" u="none" strike="noStrike" cap="none">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42" name="Google Shape;142;p19"/>
          <p:cNvSpPr txBox="1"/>
          <p:nvPr/>
        </p:nvSpPr>
        <p:spPr>
          <a:xfrm>
            <a:off x="5021112" y="1980018"/>
            <a:ext cx="3974396" cy="492443"/>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vi-VN" sz="105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Việc triển khai luật liên quan đến cải cách cách làm việc đang đến gần, nhưng </a:t>
            </a:r>
            <a:r>
              <a:rPr lang="vi-VN" sz="1100" dirty="0">
                <a:solidFill>
                  <a:srgbClr val="434343"/>
                </a:solidFill>
                <a:latin typeface="Times New Roman" panose="02020603050405020304" pitchFamily="18" charset="0"/>
                <a:ea typeface="M PLUS 1p"/>
                <a:cs typeface="Times New Roman" panose="02020603050405020304" pitchFamily="18" charset="0"/>
                <a:sym typeface="M PLUS 1p"/>
              </a:rPr>
              <a:t>việc</a:t>
            </a:r>
            <a:r>
              <a:rPr lang="vi-VN" sz="105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rút ngắn thời gian làm việc vẫn là một thách thức. Từ năm 2024, các quy định giới hạn thời gian làm thêm giờ sẽ được áp dụng.</a:t>
            </a:r>
            <a:endParaRPr sz="105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
        <p:nvSpPr>
          <p:cNvPr id="143" name="Google Shape;143;p19"/>
          <p:cNvSpPr txBox="1"/>
          <p:nvPr/>
        </p:nvSpPr>
        <p:spPr>
          <a:xfrm>
            <a:off x="795125" y="1980018"/>
            <a:ext cx="4151400" cy="369332"/>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100"/>
              <a:buFont typeface="Arial"/>
              <a:buNone/>
            </a:pP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Thiếu</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cả</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kỹ</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thuật</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viên</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và</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lao</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động</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lành</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nghề</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dẫn</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đến</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tình</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trạng</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thiếu</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lao</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động</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ngày</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càng</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trầm</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 </a:t>
            </a:r>
            <a:r>
              <a:rPr lang="en-US" altLang="ja" sz="1200" i="0" u="none" strike="noStrike" cap="none" dirty="0" err="1">
                <a:solidFill>
                  <a:srgbClr val="434343"/>
                </a:solidFill>
                <a:latin typeface="Times New Roman" panose="02020603050405020304" pitchFamily="18" charset="0"/>
                <a:ea typeface="M PLUS 1p"/>
                <a:cs typeface="Times New Roman" panose="02020603050405020304" pitchFamily="18" charset="0"/>
                <a:sym typeface="M PLUS 1p"/>
              </a:rPr>
              <a:t>trọng</a:t>
            </a:r>
            <a:r>
              <a:rPr lang="en-US" altLang="ja"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rPr>
              <a:t>.</a:t>
            </a:r>
            <a:endParaRPr sz="120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cxnSp>
        <p:nvCxnSpPr>
          <p:cNvPr id="144" name="Google Shape;144;p19"/>
          <p:cNvCxnSpPr/>
          <p:nvPr/>
        </p:nvCxnSpPr>
        <p:spPr>
          <a:xfrm>
            <a:off x="709425" y="1615550"/>
            <a:ext cx="0" cy="290700"/>
          </a:xfrm>
          <a:prstGeom prst="straightConnector1">
            <a:avLst/>
          </a:prstGeom>
          <a:noFill/>
          <a:ln w="28575" cap="flat" cmpd="sng">
            <a:solidFill>
              <a:srgbClr val="EF3340"/>
            </a:solidFill>
            <a:prstDash val="solid"/>
            <a:round/>
            <a:headEnd type="none" w="sm" len="sm"/>
            <a:tailEnd type="none" w="sm" len="sm"/>
          </a:ln>
        </p:spPr>
      </p:cxnSp>
      <p:cxnSp>
        <p:nvCxnSpPr>
          <p:cNvPr id="145" name="Google Shape;145;p19"/>
          <p:cNvCxnSpPr/>
          <p:nvPr/>
        </p:nvCxnSpPr>
        <p:spPr>
          <a:xfrm>
            <a:off x="4938025" y="1615550"/>
            <a:ext cx="0" cy="290700"/>
          </a:xfrm>
          <a:prstGeom prst="straightConnector1">
            <a:avLst/>
          </a:prstGeom>
          <a:noFill/>
          <a:ln w="28575" cap="flat" cmpd="sng">
            <a:solidFill>
              <a:srgbClr val="EF3340"/>
            </a:solidFill>
            <a:prstDash val="solid"/>
            <a:round/>
            <a:headEnd type="none" w="sm" len="sm"/>
            <a:tailEnd type="none" w="sm" len="sm"/>
          </a:ln>
        </p:spPr>
      </p:cxnSp>
      <p:sp>
        <p:nvSpPr>
          <p:cNvPr id="146" name="Google Shape;146;p19"/>
          <p:cNvSpPr txBox="1"/>
          <p:nvPr/>
        </p:nvSpPr>
        <p:spPr>
          <a:xfrm>
            <a:off x="582649" y="87875"/>
            <a:ext cx="3669683" cy="3777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900"/>
              <a:buFont typeface="Arial"/>
              <a:buNone/>
            </a:pP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Thách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thức</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trong</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ngành</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xây</a:t>
            </a:r>
            <a:r>
              <a:rPr lang="en-US" altLang="ja" sz="1600" dirty="0">
                <a:solidFill>
                  <a:srgbClr val="434343"/>
                </a:solidFill>
                <a:latin typeface="Times New Roman" panose="02020603050405020304" pitchFamily="18" charset="0"/>
                <a:ea typeface="M PLUS 1p Medium"/>
                <a:cs typeface="Times New Roman" panose="02020603050405020304" pitchFamily="18" charset="0"/>
                <a:sym typeface="M PLUS 1p Medium"/>
              </a:rPr>
              <a:t> </a:t>
            </a:r>
            <a:r>
              <a:rPr lang="en-US" altLang="ja" sz="1600" dirty="0" err="1">
                <a:solidFill>
                  <a:srgbClr val="434343"/>
                </a:solidFill>
                <a:latin typeface="Times New Roman" panose="02020603050405020304" pitchFamily="18" charset="0"/>
                <a:ea typeface="M PLUS 1p Medium"/>
                <a:cs typeface="Times New Roman" panose="02020603050405020304" pitchFamily="18" charset="0"/>
                <a:sym typeface="M PLUS 1p Medium"/>
              </a:rPr>
              <a:t>dựng</a:t>
            </a:r>
            <a:endParaRPr lang="en-US" sz="1600" b="0" i="0" u="none" strike="noStrike" cap="none"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pic>
        <p:nvPicPr>
          <p:cNvPr id="147" name="Google Shape;147;p19"/>
          <p:cNvPicPr preferRelativeResize="0"/>
          <p:nvPr/>
        </p:nvPicPr>
        <p:blipFill rotWithShape="1">
          <a:blip r:embed="rId5">
            <a:alphaModFix/>
          </a:blip>
          <a:srcRect/>
          <a:stretch/>
        </p:blipFill>
        <p:spPr>
          <a:xfrm>
            <a:off x="7868424" y="212663"/>
            <a:ext cx="881507" cy="115830"/>
          </a:xfrm>
          <a:prstGeom prst="rect">
            <a:avLst/>
          </a:prstGeom>
          <a:noFill/>
          <a:ln>
            <a:noFill/>
          </a:ln>
        </p:spPr>
      </p:pic>
      <p:sp>
        <p:nvSpPr>
          <p:cNvPr id="148" name="Google Shape;148;p19"/>
          <p:cNvSpPr txBox="1"/>
          <p:nvPr/>
        </p:nvSpPr>
        <p:spPr>
          <a:xfrm>
            <a:off x="8572049" y="4886067"/>
            <a:ext cx="5487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US" altLang="ja" sz="700">
                <a:solidFill>
                  <a:srgbClr val="999999"/>
                </a:solidFill>
                <a:latin typeface="Times New Roman" panose="02020603050405020304" pitchFamily="18" charset="0"/>
                <a:ea typeface="Open Sans"/>
                <a:cs typeface="Times New Roman" panose="02020603050405020304" pitchFamily="18" charset="0"/>
                <a:sym typeface="Open Sans"/>
              </a:rPr>
              <a:t>9</a:t>
            </a:fld>
            <a:endParaRPr sz="700">
              <a:solidFill>
                <a:srgbClr val="999999"/>
              </a:solidFill>
              <a:latin typeface="Times New Roman" panose="02020603050405020304" pitchFamily="18" charset="0"/>
              <a:ea typeface="Open Sans"/>
              <a:cs typeface="Times New Roman" panose="02020603050405020304" pitchFamily="18" charset="0"/>
              <a:sym typeface="Open Sans"/>
            </a:endParaRPr>
          </a:p>
        </p:txBody>
      </p:sp>
      <p:sp>
        <p:nvSpPr>
          <p:cNvPr id="149" name="Google Shape;149;p19"/>
          <p:cNvSpPr/>
          <p:nvPr/>
        </p:nvSpPr>
        <p:spPr>
          <a:xfrm>
            <a:off x="658225" y="754075"/>
            <a:ext cx="7855200" cy="412800"/>
          </a:xfrm>
          <a:prstGeom prst="roundRect">
            <a:avLst>
              <a:gd name="adj" fmla="val 0"/>
            </a:avLst>
          </a:prstGeom>
          <a:solidFill>
            <a:srgbClr val="EF3340">
              <a:alpha val="1329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vi-VN" b="0" i="0" dirty="0">
                <a:solidFill>
                  <a:srgbClr val="0D0D0D"/>
                </a:solidFill>
                <a:effectLst/>
                <a:latin typeface="Times New Roman" panose="02020603050405020304" pitchFamily="18" charset="0"/>
                <a:cs typeface="Times New Roman" panose="02020603050405020304" pitchFamily="18" charset="0"/>
              </a:rPr>
              <a:t>Môi trường khắc nghiệt </a:t>
            </a:r>
            <a:endParaRPr lang="en-US" b="0" i="0" dirty="0">
              <a:solidFill>
                <a:srgbClr val="0D0D0D"/>
              </a:solidFill>
              <a:effectLst/>
              <a:latin typeface="Times New Roman" panose="02020603050405020304" pitchFamily="18" charset="0"/>
              <a:cs typeface="Times New Roman" panose="02020603050405020304" pitchFamily="18" charset="0"/>
            </a:endParaRPr>
          </a:p>
          <a:p>
            <a:pPr marL="0" lvl="0" indent="0" algn="ctr" rtl="0">
              <a:spcBef>
                <a:spcPts val="0"/>
              </a:spcBef>
              <a:spcAft>
                <a:spcPts val="0"/>
              </a:spcAft>
              <a:buClr>
                <a:schemeClr val="dk1"/>
              </a:buClr>
              <a:buSzPts val="1100"/>
              <a:buFont typeface="Arial"/>
              <a:buNone/>
            </a:pPr>
            <a:r>
              <a:rPr lang="vi-VN" b="0" i="0" dirty="0">
                <a:solidFill>
                  <a:srgbClr val="0D0D0D"/>
                </a:solidFill>
                <a:effectLst/>
                <a:latin typeface="Times New Roman" panose="02020603050405020304" pitchFamily="18" charset="0"/>
                <a:cs typeface="Times New Roman" panose="02020603050405020304" pitchFamily="18" charset="0"/>
              </a:rPr>
              <a:t>(do tỷ lệ sinh giảm, thiếu hụt nguồn lao động và sự già đi của dân số lao động)</a:t>
            </a:r>
            <a:endParaRPr lang="vi-VN" sz="1100" b="1" dirty="0">
              <a:solidFill>
                <a:srgbClr val="434343"/>
              </a:solidFill>
              <a:latin typeface="Times New Roman" panose="02020603050405020304" pitchFamily="18" charset="0"/>
              <a:ea typeface="M PLUS 1p"/>
              <a:cs typeface="Times New Roman" panose="02020603050405020304" pitchFamily="18" charset="0"/>
              <a:sym typeface="M PLUS 1p"/>
            </a:endParaRPr>
          </a:p>
        </p:txBody>
      </p:sp>
    </p:spTree>
  </p:cSld>
  <p:clrMapOvr>
    <a:masterClrMapping/>
  </p:clrMapOvr>
</p:sld>
</file>

<file path=ppt/theme/theme1.xml><?xml version="1.0" encoding="utf-8"?>
<a:theme xmlns:a="http://schemas.openxmlformats.org/drawingml/2006/main" name="White">
  <a:themeElements>
    <a:clrScheme name="White">
      <a:dk1>
        <a:srgbClr val="000000"/>
      </a:dk1>
      <a:lt1>
        <a:srgbClr val="FFFFFF"/>
      </a:lt1>
      <a:dk2>
        <a:srgbClr val="5E5E5E"/>
      </a:dk2>
      <a:lt2>
        <a:srgbClr val="D5D5D5"/>
      </a:lt2>
      <a:accent1>
        <a:srgbClr val="00A2FF"/>
      </a:accent1>
      <a:accent2>
        <a:srgbClr val="16E7CF"/>
      </a:accent2>
      <a:accent3>
        <a:srgbClr val="61D836"/>
      </a:accent3>
      <a:accent4>
        <a:srgbClr val="FAE232"/>
      </a:accent4>
      <a:accent5>
        <a:srgbClr val="FF644E"/>
      </a:accent5>
      <a:accent6>
        <a:srgbClr val="EF5FA7"/>
      </a:accent6>
      <a:hlink>
        <a:srgbClr val="0000FF"/>
      </a:hlink>
      <a:folHlink>
        <a:srgbClr val="FF00F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437</TotalTime>
  <Words>6842</Words>
  <Application>Microsoft Office PowerPoint</Application>
  <PresentationFormat>On-screen Show (16:9)</PresentationFormat>
  <Paragraphs>464</Paragraphs>
  <Slides>30</Slides>
  <Notes>30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30</vt:i4>
      </vt:variant>
    </vt:vector>
  </HeadingPairs>
  <TitlesOfParts>
    <vt:vector size="40" baseType="lpstr">
      <vt:lpstr>Arial</vt:lpstr>
      <vt:lpstr>Meiryo</vt:lpstr>
      <vt:lpstr>Helvetica Neue</vt:lpstr>
      <vt:lpstr>Times New Roman</vt:lpstr>
      <vt:lpstr>M PLUS 1p Medium</vt:lpstr>
      <vt:lpstr>M PLUS 1p</vt:lpstr>
      <vt:lpstr>HiraKakuPro-W3</vt:lpstr>
      <vt:lpstr>Open Sans</vt:lpstr>
      <vt:lpstr>Open Sans Medium</vt:lpstr>
      <vt:lpstr>White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Vu Thanh Huong</cp:lastModifiedBy>
  <cp:revision>1</cp:revision>
  <dcterms:modified xsi:type="dcterms:W3CDTF">2024-02-23T04:42:44Z</dcterms:modified>
</cp:coreProperties>
</file>